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6" r:id="rId3"/>
    <p:sldMasterId id="2147483698" r:id="rId4"/>
  </p:sldMasterIdLst>
  <p:notesMasterIdLst>
    <p:notesMasterId r:id="rId28"/>
  </p:notesMasterIdLst>
  <p:sldIdLst>
    <p:sldId id="359" r:id="rId5"/>
    <p:sldId id="259" r:id="rId6"/>
    <p:sldId id="260" r:id="rId7"/>
    <p:sldId id="340" r:id="rId8"/>
    <p:sldId id="272" r:id="rId9"/>
    <p:sldId id="306" r:id="rId10"/>
    <p:sldId id="325" r:id="rId11"/>
    <p:sldId id="343" r:id="rId12"/>
    <p:sldId id="344" r:id="rId13"/>
    <p:sldId id="345" r:id="rId14"/>
    <p:sldId id="346" r:id="rId15"/>
    <p:sldId id="261" r:id="rId16"/>
    <p:sldId id="262" r:id="rId17"/>
    <p:sldId id="355" r:id="rId18"/>
    <p:sldId id="352" r:id="rId19"/>
    <p:sldId id="353" r:id="rId20"/>
    <p:sldId id="354" r:id="rId21"/>
    <p:sldId id="347" r:id="rId22"/>
    <p:sldId id="348" r:id="rId23"/>
    <p:sldId id="350" r:id="rId24"/>
    <p:sldId id="349" r:id="rId25"/>
    <p:sldId id="351" r:id="rId26"/>
    <p:sldId id="357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0000"/>
    <a:srgbClr val="6621AB"/>
    <a:srgbClr val="00FF00"/>
    <a:srgbClr val="FFFF00"/>
    <a:srgbClr val="000000"/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71" autoAdjust="0"/>
  </p:normalViewPr>
  <p:slideViewPr>
    <p:cSldViewPr>
      <p:cViewPr>
        <p:scale>
          <a:sx n="72" d="100"/>
          <a:sy n="72" d="100"/>
        </p:scale>
        <p:origin x="-1326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7ED1E8C-695E-448B-BF1D-A7BD838B4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09921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81516-CAA9-4984-AD68-C8CF53E73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5786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E9CD9-FFA7-4D6A-9890-9A29AC2C6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1546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F31AC-EEF1-48B8-9870-87F8144F5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6918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3741E-D3D9-4082-966D-A157DC6E6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9289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6172200" y="6191251"/>
            <a:ext cx="24765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5002D-EFF0-4B56-AE11-C1BEA7A4E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5613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6CD6-26A8-4F42-BAEC-EACC84598F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1776-28C7-4CFE-9CD1-E25CF52E5A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4480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6CD6-26A8-4F42-BAEC-EACC84598F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1776-28C7-4CFE-9CD1-E25CF52E5A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1217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6CD6-26A8-4F42-BAEC-EACC84598F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1776-28C7-4CFE-9CD1-E25CF52E5A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6502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6CD6-26A8-4F42-BAEC-EACC84598F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1776-28C7-4CFE-9CD1-E25CF52E5A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067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6CD6-26A8-4F42-BAEC-EACC84598F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1776-28C7-4CFE-9CD1-E25CF52E5A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71595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6CD6-26A8-4F42-BAEC-EACC84598F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1776-28C7-4CFE-9CD1-E25CF52E5A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6062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40E12-A310-479F-90B8-E9DF425114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13880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6CD6-26A8-4F42-BAEC-EACC84598F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1776-28C7-4CFE-9CD1-E25CF52E5A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53394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6CD6-26A8-4F42-BAEC-EACC84598F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1776-28C7-4CFE-9CD1-E25CF52E5A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223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4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6CD6-26A8-4F42-BAEC-EACC84598F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1776-28C7-4CFE-9CD1-E25CF52E5A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2352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6CD6-26A8-4F42-BAEC-EACC84598F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1776-28C7-4CFE-9CD1-E25CF52E5A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24290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6CD6-26A8-4F42-BAEC-EACC84598F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1776-28C7-4CFE-9CD1-E25CF52E5A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60466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6CD6-26A8-4F42-BAEC-EACC84598F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1776-28C7-4CFE-9CD1-E25CF52E5A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8100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6CD6-26A8-4F42-BAEC-EACC84598F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1776-28C7-4CFE-9CD1-E25CF52E5A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6949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6CD6-26A8-4F42-BAEC-EACC84598F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1776-28C7-4CFE-9CD1-E25CF52E5A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60234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6CD6-26A8-4F42-BAEC-EACC84598F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1776-28C7-4CFE-9CD1-E25CF52E5A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47687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6CD6-26A8-4F42-BAEC-EACC84598F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1776-28C7-4CFE-9CD1-E25CF52E5A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8759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B9152-B3B3-4A4C-993E-414D8BF66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76428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6CD6-26A8-4F42-BAEC-EACC84598F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1776-28C7-4CFE-9CD1-E25CF52E5A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69960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6CD6-26A8-4F42-BAEC-EACC84598F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1776-28C7-4CFE-9CD1-E25CF52E5A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57004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6CD6-26A8-4F42-BAEC-EACC84598F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1776-28C7-4CFE-9CD1-E25CF52E5A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4654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4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6CD6-26A8-4F42-BAEC-EACC84598F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1776-28C7-4CFE-9CD1-E25CF52E5A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89688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6CD6-26A8-4F42-BAEC-EACC84598F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1776-28C7-4CFE-9CD1-E25CF52E5A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51062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6CD6-26A8-4F42-BAEC-EACC84598F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1776-28C7-4CFE-9CD1-E25CF52E5A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96004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6CD6-26A8-4F42-BAEC-EACC84598F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1776-28C7-4CFE-9CD1-E25CF52E5A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68201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6CD6-26A8-4F42-BAEC-EACC84598F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1776-28C7-4CFE-9CD1-E25CF52E5A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03075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6CD6-26A8-4F42-BAEC-EACC84598F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1776-28C7-4CFE-9CD1-E25CF52E5A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47080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6CD6-26A8-4F42-BAEC-EACC84598F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1776-28C7-4CFE-9CD1-E25CF52E5A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5351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3F107-C259-4A57-AFE9-960E02CCC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72803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6CD6-26A8-4F42-BAEC-EACC84598F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1776-28C7-4CFE-9CD1-E25CF52E5A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05853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6CD6-26A8-4F42-BAEC-EACC84598F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1776-28C7-4CFE-9CD1-E25CF52E5A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58265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6CD6-26A8-4F42-BAEC-EACC84598F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1776-28C7-4CFE-9CD1-E25CF52E5A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84056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6CD6-26A8-4F42-BAEC-EACC84598F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1776-28C7-4CFE-9CD1-E25CF52E5A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51652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4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6CD6-26A8-4F42-BAEC-EACC84598F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1776-28C7-4CFE-9CD1-E25CF52E5A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8375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6CD6-26A8-4F42-BAEC-EACC84598F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1776-28C7-4CFE-9CD1-E25CF52E5A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07326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6CD6-26A8-4F42-BAEC-EACC84598F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1776-28C7-4CFE-9CD1-E25CF52E5A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4939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84D63-2EAB-4E6A-8FDA-758A17101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0839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9720D-8441-4486-8AD3-BC8DCA80CA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7579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6531C-5C17-4EEF-9121-082506BD69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272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BFCD5-D05B-42B6-B91D-100D6F5F3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5968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B836B-B185-4E90-8873-8871D9C2DA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064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89F3446-F508-4B93-A4C4-E5F5250DC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E246CD6-26A8-4F42-BAEC-EACC84598FC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26/04/2020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7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A3D1776-28C7-4CFE-9CD1-E25CF52E5AA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3734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E246CD6-26A8-4F42-BAEC-EACC84598FC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26/04/2020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A3D1776-28C7-4CFE-9CD1-E25CF52E5AA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5778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E246CD6-26A8-4F42-BAEC-EACC84598FC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26/04/2020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A3D1776-28C7-4CFE-9CD1-E25CF52E5AA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56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oleObject" Target="../embeddings/oleObject5.bin"/><Relationship Id="rId4" Type="http://schemas.openxmlformats.org/officeDocument/2006/relationships/audio" Target="../media/audio2.wav"/><Relationship Id="rId9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11" Type="http://schemas.openxmlformats.org/officeDocument/2006/relationships/image" Target="../media/image11.jpeg"/><Relationship Id="rId5" Type="http://schemas.openxmlformats.org/officeDocument/2006/relationships/image" Target="../media/image7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6.png"/><Relationship Id="rId9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0389" y="427272"/>
            <a:ext cx="7416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 smtClean="0">
                <a:solidFill>
                  <a:prstClr val="black"/>
                </a:solidFill>
                <a:cs typeface="Times New Roman" pitchFamily="18" charset="0"/>
              </a:rPr>
              <a:t>Phòng</a:t>
            </a:r>
            <a:r>
              <a:rPr lang="en-US" sz="3600" dirty="0" smtClean="0">
                <a:solidFill>
                  <a:prstClr val="black"/>
                </a:solidFill>
                <a:cs typeface="Times New Roman" pitchFamily="18" charset="0"/>
              </a:rPr>
              <a:t> GD &amp; ĐT </a:t>
            </a:r>
            <a:r>
              <a:rPr lang="en-US" sz="3600" dirty="0" err="1" smtClean="0">
                <a:solidFill>
                  <a:prstClr val="black"/>
                </a:solidFill>
                <a:cs typeface="Times New Roman" pitchFamily="18" charset="0"/>
              </a:rPr>
              <a:t>Uông</a:t>
            </a:r>
            <a:r>
              <a:rPr lang="en-US" sz="36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cs typeface="Times New Roman" pitchFamily="18" charset="0"/>
              </a:rPr>
              <a:t>Bí</a:t>
            </a:r>
            <a:endParaRPr lang="en-US" sz="36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 err="1" smtClean="0">
                <a:solidFill>
                  <a:prstClr val="black"/>
                </a:solidFill>
                <a:cs typeface="Times New Roman" pitchFamily="18" charset="0"/>
              </a:rPr>
              <a:t>Trường</a:t>
            </a:r>
            <a:r>
              <a:rPr lang="en-US" sz="2400" b="1" u="sng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prstClr val="black"/>
                </a:solidFill>
                <a:cs typeface="Times New Roman" pitchFamily="18" charset="0"/>
              </a:rPr>
              <a:t>Tiểu</a:t>
            </a:r>
            <a:r>
              <a:rPr lang="en-US" sz="2400" b="1" u="sng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prstClr val="black"/>
                </a:solidFill>
                <a:cs typeface="Times New Roman" pitchFamily="18" charset="0"/>
              </a:rPr>
              <a:t>học</a:t>
            </a:r>
            <a:r>
              <a:rPr lang="en-US" sz="2400" b="1" u="sng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prstClr val="black"/>
                </a:solidFill>
                <a:cs typeface="Times New Roman" pitchFamily="18" charset="0"/>
              </a:rPr>
              <a:t>Lê</a:t>
            </a:r>
            <a:r>
              <a:rPr lang="en-US" sz="2400" b="1" u="sng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prstClr val="black"/>
                </a:solidFill>
                <a:cs typeface="Times New Roman" pitchFamily="18" charset="0"/>
              </a:rPr>
              <a:t>Lợi</a:t>
            </a:r>
            <a:endParaRPr lang="en-US" sz="2400" b="1" u="sng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02198" y="3068960"/>
            <a:ext cx="2313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err="1" smtClean="0">
                <a:solidFill>
                  <a:prstClr val="black"/>
                </a:solidFill>
                <a:cs typeface="Times New Roman" pitchFamily="18" charset="0"/>
              </a:rPr>
              <a:t>Toán</a:t>
            </a:r>
            <a:endParaRPr lang="en-US" sz="4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56237" y="5760304"/>
            <a:ext cx="6519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 err="1" smtClean="0">
                <a:solidFill>
                  <a:prstClr val="black"/>
                </a:solidFill>
                <a:cs typeface="Times New Roman" pitchFamily="18" charset="0"/>
              </a:rPr>
              <a:t>Uông</a:t>
            </a:r>
            <a:r>
              <a:rPr lang="en-US" i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prstClr val="black"/>
                </a:solidFill>
                <a:cs typeface="Times New Roman" pitchFamily="18" charset="0"/>
              </a:rPr>
              <a:t>Bí</a:t>
            </a:r>
            <a:r>
              <a:rPr lang="en-US" i="1" dirty="0" smtClean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prstClr val="black"/>
                </a:solidFill>
                <a:cs typeface="Times New Roman" pitchFamily="18" charset="0"/>
              </a:rPr>
              <a:t>ngày</a:t>
            </a:r>
            <a:r>
              <a:rPr lang="en-US" i="1" dirty="0" smtClean="0">
                <a:solidFill>
                  <a:prstClr val="black"/>
                </a:solidFill>
                <a:cs typeface="Times New Roman" pitchFamily="18" charset="0"/>
              </a:rPr>
              <a:t> 26 </a:t>
            </a:r>
            <a:r>
              <a:rPr lang="en-US" i="1" dirty="0" err="1" smtClean="0">
                <a:solidFill>
                  <a:prstClr val="black"/>
                </a:solidFill>
                <a:cs typeface="Times New Roman" pitchFamily="18" charset="0"/>
              </a:rPr>
              <a:t>tháng</a:t>
            </a:r>
            <a:r>
              <a:rPr lang="en-US" i="1" dirty="0" smtClean="0">
                <a:solidFill>
                  <a:prstClr val="black"/>
                </a:solidFill>
                <a:cs typeface="Times New Roman" pitchFamily="18" charset="0"/>
              </a:rPr>
              <a:t> 4 </a:t>
            </a:r>
            <a:r>
              <a:rPr lang="en-US" i="1" dirty="0" err="1" smtClean="0">
                <a:solidFill>
                  <a:prstClr val="black"/>
                </a:solidFill>
                <a:cs typeface="Times New Roman" pitchFamily="18" charset="0"/>
              </a:rPr>
              <a:t>năm</a:t>
            </a:r>
            <a:r>
              <a:rPr lang="en-US" i="1" dirty="0" smtClean="0">
                <a:solidFill>
                  <a:prstClr val="black"/>
                </a:solidFill>
                <a:cs typeface="Times New Roman" pitchFamily="18" charset="0"/>
              </a:rPr>
              <a:t> 2020</a:t>
            </a:r>
            <a:endParaRPr lang="en-US" i="1" dirty="0">
              <a:solidFill>
                <a:prstClr val="black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8936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39" y="-15240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1803400" y="5940425"/>
            <a:ext cx="762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 u="sng">
              <a:solidFill>
                <a:srgbClr val="000000"/>
              </a:solidFill>
            </a:endParaRPr>
          </a:p>
        </p:txBody>
      </p:sp>
      <p:sp>
        <p:nvSpPr>
          <p:cNvPr id="7172" name="Text Box 8"/>
          <p:cNvSpPr txBox="1">
            <a:spLocks noChangeArrowheads="1"/>
          </p:cNvSpPr>
          <p:nvPr/>
        </p:nvSpPr>
        <p:spPr bwMode="auto">
          <a:xfrm>
            <a:off x="3937000" y="1828804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vi-VN" altLang="en-US" sz="2800" b="1" u="sng">
              <a:solidFill>
                <a:srgbClr val="FF0000"/>
              </a:solidFill>
            </a:endParaRPr>
          </a:p>
        </p:txBody>
      </p:sp>
      <p:sp>
        <p:nvSpPr>
          <p:cNvPr id="7173" name="TextBox 9"/>
          <p:cNvSpPr txBox="1">
            <a:spLocks noChangeArrowheads="1"/>
          </p:cNvSpPr>
          <p:nvPr/>
        </p:nvSpPr>
        <p:spPr bwMode="auto">
          <a:xfrm>
            <a:off x="2363788" y="147652"/>
            <a:ext cx="41529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6000" b="1" u="sng" dirty="0" err="1">
                <a:solidFill>
                  <a:srgbClr val="0000FF"/>
                </a:solidFill>
                <a:latin typeface="Times New Roman" pitchFamily="18" charset="0"/>
                <a:ea typeface="HP001"/>
                <a:cs typeface="Times New Roman" pitchFamily="18" charset="0"/>
              </a:rPr>
              <a:t>Luyện</a:t>
            </a:r>
            <a:r>
              <a:rPr lang="en-US" altLang="en-US" sz="6000" b="1" u="sng" dirty="0">
                <a:solidFill>
                  <a:srgbClr val="0000FF"/>
                </a:solidFill>
                <a:latin typeface="Times New Roman" pitchFamily="18" charset="0"/>
                <a:ea typeface="HP001"/>
                <a:cs typeface="Times New Roman" pitchFamily="18" charset="0"/>
              </a:rPr>
              <a:t> </a:t>
            </a:r>
            <a:r>
              <a:rPr lang="en-US" altLang="en-US" sz="6000" b="1" u="sng" dirty="0" err="1">
                <a:solidFill>
                  <a:srgbClr val="0000FF"/>
                </a:solidFill>
                <a:latin typeface="Times New Roman" pitchFamily="18" charset="0"/>
                <a:ea typeface="HP001"/>
                <a:cs typeface="Times New Roman" pitchFamily="18" charset="0"/>
              </a:rPr>
              <a:t>đ</a:t>
            </a:r>
            <a:r>
              <a:rPr lang="en-US" altLang="en-US" sz="6000" b="1" u="sng" dirty="0" err="1" smtClean="0">
                <a:solidFill>
                  <a:srgbClr val="0000FF"/>
                </a:solidFill>
                <a:latin typeface="Times New Roman" pitchFamily="18" charset="0"/>
                <a:ea typeface="HP001"/>
                <a:cs typeface="Times New Roman" pitchFamily="18" charset="0"/>
              </a:rPr>
              <a:t>ọc</a:t>
            </a:r>
            <a:endParaRPr lang="en-US" altLang="en-US" sz="6000" b="1" u="sng" dirty="0">
              <a:solidFill>
                <a:srgbClr val="0000FF"/>
              </a:solidFill>
              <a:latin typeface="Times New Roman" pitchFamily="18" charset="0"/>
              <a:ea typeface="HP001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1371600" y="2089150"/>
            <a:ext cx="6248400" cy="1752600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Một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phần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a typeface="HP001" pitchFamily="34" charset="0"/>
                <a:cs typeface="Times New Roman" pitchFamily="18" charset="0"/>
              </a:rPr>
              <a:t>ba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ea typeface="HP001" pitchFamily="34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099368759"/>
      </p:ext>
    </p:extLst>
  </p:cSld>
  <p:clrMapOvr>
    <a:masterClrMapping/>
  </p:clrMapOvr>
  <p:transition advTm="8778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val 54"/>
          <p:cNvSpPr/>
          <p:nvPr/>
        </p:nvSpPr>
        <p:spPr>
          <a:xfrm>
            <a:off x="7467600" y="4160520"/>
            <a:ext cx="533400" cy="640080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3" name="Oval 52"/>
          <p:cNvSpPr/>
          <p:nvPr/>
        </p:nvSpPr>
        <p:spPr>
          <a:xfrm>
            <a:off x="838200" y="4160520"/>
            <a:ext cx="533400" cy="640080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4" name="Oval 53"/>
          <p:cNvSpPr/>
          <p:nvPr/>
        </p:nvSpPr>
        <p:spPr>
          <a:xfrm>
            <a:off x="5105400" y="4160520"/>
            <a:ext cx="533400" cy="640080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8600" y="933271"/>
            <a:ext cx="891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u="sng" dirty="0">
                <a:latin typeface="Times New Roman" pitchFamily="18" charset="0"/>
                <a:cs typeface="Times New Roman" pitchFamily="18" charset="0"/>
              </a:rPr>
              <a:t> 1/tr.114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4114800" y="818048"/>
            <a:ext cx="685800" cy="1015664"/>
            <a:chOff x="4038600" y="681707"/>
            <a:chExt cx="685800" cy="846386"/>
          </a:xfrm>
        </p:grpSpPr>
        <p:sp>
          <p:nvSpPr>
            <p:cNvPr id="35" name="TextBox 34"/>
            <p:cNvSpPr txBox="1"/>
            <p:nvPr/>
          </p:nvSpPr>
          <p:spPr>
            <a:xfrm>
              <a:off x="4114800" y="681707"/>
              <a:ext cx="609600" cy="846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r>
                <a:rPr lang="en-US" sz="30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 rot="10800000">
              <a:off x="4038600" y="1104900"/>
              <a:ext cx="457200" cy="13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0" name="Object 46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4260648252"/>
              </p:ext>
            </p:extLst>
          </p:nvPr>
        </p:nvGraphicFramePr>
        <p:xfrm>
          <a:off x="6876256" y="2112645"/>
          <a:ext cx="2736792" cy="2988946"/>
        </p:xfrm>
        <a:graphic>
          <a:graphicData uri="http://schemas.openxmlformats.org/presentationml/2006/ole">
            <p:oleObj spid="_x0000_s2074" name="Chart" r:id="rId3" imgW="3986074" imgH="3628828" progId="MSGraph.Chart.8">
              <p:embed followColorScheme="full"/>
            </p:oleObj>
          </a:graphicData>
        </a:graphic>
      </p:graphicFrame>
      <p:pic>
        <p:nvPicPr>
          <p:cNvPr id="41" name="Picture 126" descr="Pictur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2112645"/>
            <a:ext cx="1752600" cy="195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27" descr="untitle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6300" y="2124133"/>
            <a:ext cx="1981200" cy="198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7" name="Group 46"/>
          <p:cNvGrpSpPr/>
          <p:nvPr/>
        </p:nvGrpSpPr>
        <p:grpSpPr>
          <a:xfrm>
            <a:off x="304800" y="2148840"/>
            <a:ext cx="1752600" cy="1920240"/>
            <a:chOff x="304800" y="1790700"/>
            <a:chExt cx="1752600" cy="1371600"/>
          </a:xfrm>
        </p:grpSpPr>
        <p:sp>
          <p:nvSpPr>
            <p:cNvPr id="44" name="Rectangle 43"/>
            <p:cNvSpPr/>
            <p:nvPr/>
          </p:nvSpPr>
          <p:spPr>
            <a:xfrm>
              <a:off x="304800" y="1790700"/>
              <a:ext cx="1752600" cy="45720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04800" y="2247900"/>
              <a:ext cx="1752600" cy="4572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04800" y="2705100"/>
              <a:ext cx="1752600" cy="4572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838200" y="4069080"/>
            <a:ext cx="68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124200" y="4172448"/>
            <a:ext cx="68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181600" y="4069080"/>
            <a:ext cx="68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467600" y="4069080"/>
            <a:ext cx="68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xmlns="" val="75428569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3" grpId="0" animBg="1"/>
      <p:bldP spid="54" grpId="0" animBg="1"/>
      <p:bldP spid="34" grpId="0"/>
      <p:bldOleChart spid="40" grpId="0"/>
      <p:bldP spid="48" grpId="0"/>
      <p:bldP spid="50" grpId="0"/>
      <p:bldP spid="51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6" name="Group 4"/>
          <p:cNvGrpSpPr>
            <a:grpSpLocks/>
          </p:cNvGrpSpPr>
          <p:nvPr/>
        </p:nvGrpSpPr>
        <p:grpSpPr bwMode="auto">
          <a:xfrm>
            <a:off x="152400" y="5252014"/>
            <a:ext cx="8839200" cy="1528092"/>
            <a:chOff x="96" y="3272"/>
            <a:chExt cx="5568" cy="952"/>
          </a:xfrm>
        </p:grpSpPr>
        <p:grpSp>
          <p:nvGrpSpPr>
            <p:cNvPr id="8222" name="Group 6"/>
            <p:cNvGrpSpPr>
              <a:grpSpLocks/>
            </p:cNvGrpSpPr>
            <p:nvPr/>
          </p:nvGrpSpPr>
          <p:grpSpPr bwMode="auto">
            <a:xfrm>
              <a:off x="96" y="3272"/>
              <a:ext cx="859" cy="952"/>
              <a:chOff x="2794" y="2160"/>
              <a:chExt cx="1154" cy="1279"/>
            </a:xfrm>
          </p:grpSpPr>
          <p:sp>
            <p:nvSpPr>
              <p:cNvPr id="8364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2832" y="2160"/>
                <a:ext cx="1116" cy="1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5" name="Freeform 8"/>
              <p:cNvSpPr>
                <a:spLocks/>
              </p:cNvSpPr>
              <p:nvPr/>
            </p:nvSpPr>
            <p:spPr bwMode="auto">
              <a:xfrm>
                <a:off x="2912" y="2780"/>
                <a:ext cx="30" cy="30"/>
              </a:xfrm>
              <a:custGeom>
                <a:avLst/>
                <a:gdLst>
                  <a:gd name="T0" fmla="*/ 3 w 61"/>
                  <a:gd name="T1" fmla="*/ 8 h 60"/>
                  <a:gd name="T2" fmla="*/ 2 w 61"/>
                  <a:gd name="T3" fmla="*/ 8 h 60"/>
                  <a:gd name="T4" fmla="*/ 1 w 61"/>
                  <a:gd name="T5" fmla="*/ 7 h 60"/>
                  <a:gd name="T6" fmla="*/ 0 w 61"/>
                  <a:gd name="T7" fmla="*/ 6 h 60"/>
                  <a:gd name="T8" fmla="*/ 0 w 61"/>
                  <a:gd name="T9" fmla="*/ 4 h 60"/>
                  <a:gd name="T10" fmla="*/ 0 w 61"/>
                  <a:gd name="T11" fmla="*/ 3 h 60"/>
                  <a:gd name="T12" fmla="*/ 1 w 61"/>
                  <a:gd name="T13" fmla="*/ 1 h 60"/>
                  <a:gd name="T14" fmla="*/ 2 w 61"/>
                  <a:gd name="T15" fmla="*/ 1 h 60"/>
                  <a:gd name="T16" fmla="*/ 3 w 61"/>
                  <a:gd name="T17" fmla="*/ 0 h 60"/>
                  <a:gd name="T18" fmla="*/ 5 w 61"/>
                  <a:gd name="T19" fmla="*/ 1 h 60"/>
                  <a:gd name="T20" fmla="*/ 6 w 61"/>
                  <a:gd name="T21" fmla="*/ 1 h 60"/>
                  <a:gd name="T22" fmla="*/ 7 w 61"/>
                  <a:gd name="T23" fmla="*/ 3 h 60"/>
                  <a:gd name="T24" fmla="*/ 7 w 61"/>
                  <a:gd name="T25" fmla="*/ 4 h 60"/>
                  <a:gd name="T26" fmla="*/ 7 w 61"/>
                  <a:gd name="T27" fmla="*/ 6 h 60"/>
                  <a:gd name="T28" fmla="*/ 6 w 61"/>
                  <a:gd name="T29" fmla="*/ 7 h 60"/>
                  <a:gd name="T30" fmla="*/ 5 w 61"/>
                  <a:gd name="T31" fmla="*/ 8 h 60"/>
                  <a:gd name="T32" fmla="*/ 3 w 61"/>
                  <a:gd name="T33" fmla="*/ 8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6" name="Freeform 9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7 w 132"/>
                  <a:gd name="T1" fmla="*/ 23 h 182"/>
                  <a:gd name="T2" fmla="*/ 11 w 132"/>
                  <a:gd name="T3" fmla="*/ 23 h 182"/>
                  <a:gd name="T4" fmla="*/ 11 w 132"/>
                  <a:gd name="T5" fmla="*/ 22 h 182"/>
                  <a:gd name="T6" fmla="*/ 13 w 132"/>
                  <a:gd name="T7" fmla="*/ 20 h 182"/>
                  <a:gd name="T8" fmla="*/ 15 w 132"/>
                  <a:gd name="T9" fmla="*/ 16 h 182"/>
                  <a:gd name="T10" fmla="*/ 16 w 132"/>
                  <a:gd name="T11" fmla="*/ 12 h 182"/>
                  <a:gd name="T12" fmla="*/ 17 w 132"/>
                  <a:gd name="T13" fmla="*/ 8 h 182"/>
                  <a:gd name="T14" fmla="*/ 17 w 132"/>
                  <a:gd name="T15" fmla="*/ 4 h 182"/>
                  <a:gd name="T16" fmla="*/ 14 w 132"/>
                  <a:gd name="T17" fmla="*/ 2 h 182"/>
                  <a:gd name="T18" fmla="*/ 9 w 132"/>
                  <a:gd name="T19" fmla="*/ 0 h 182"/>
                  <a:gd name="T20" fmla="*/ 4 w 132"/>
                  <a:gd name="T21" fmla="*/ 2 h 182"/>
                  <a:gd name="T22" fmla="*/ 1 w 132"/>
                  <a:gd name="T23" fmla="*/ 4 h 182"/>
                  <a:gd name="T24" fmla="*/ 0 w 132"/>
                  <a:gd name="T25" fmla="*/ 8 h 182"/>
                  <a:gd name="T26" fmla="*/ 1 w 132"/>
                  <a:gd name="T27" fmla="*/ 12 h 182"/>
                  <a:gd name="T28" fmla="*/ 3 w 132"/>
                  <a:gd name="T29" fmla="*/ 16 h 182"/>
                  <a:gd name="T30" fmla="*/ 5 w 132"/>
                  <a:gd name="T31" fmla="*/ 20 h 182"/>
                  <a:gd name="T32" fmla="*/ 6 w 132"/>
                  <a:gd name="T33" fmla="*/ 22 h 182"/>
                  <a:gd name="T34" fmla="*/ 7 w 132"/>
                  <a:gd name="T35" fmla="*/ 23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7" name="Freeform 10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7 w 132"/>
                  <a:gd name="T1" fmla="*/ 23 h 182"/>
                  <a:gd name="T2" fmla="*/ 11 w 132"/>
                  <a:gd name="T3" fmla="*/ 23 h 182"/>
                  <a:gd name="T4" fmla="*/ 11 w 132"/>
                  <a:gd name="T5" fmla="*/ 22 h 182"/>
                  <a:gd name="T6" fmla="*/ 13 w 132"/>
                  <a:gd name="T7" fmla="*/ 20 h 182"/>
                  <a:gd name="T8" fmla="*/ 15 w 132"/>
                  <a:gd name="T9" fmla="*/ 16 h 182"/>
                  <a:gd name="T10" fmla="*/ 16 w 132"/>
                  <a:gd name="T11" fmla="*/ 12 h 182"/>
                  <a:gd name="T12" fmla="*/ 17 w 132"/>
                  <a:gd name="T13" fmla="*/ 8 h 182"/>
                  <a:gd name="T14" fmla="*/ 17 w 132"/>
                  <a:gd name="T15" fmla="*/ 4 h 182"/>
                  <a:gd name="T16" fmla="*/ 14 w 132"/>
                  <a:gd name="T17" fmla="*/ 2 h 182"/>
                  <a:gd name="T18" fmla="*/ 9 w 132"/>
                  <a:gd name="T19" fmla="*/ 0 h 182"/>
                  <a:gd name="T20" fmla="*/ 4 w 132"/>
                  <a:gd name="T21" fmla="*/ 2 h 182"/>
                  <a:gd name="T22" fmla="*/ 1 w 132"/>
                  <a:gd name="T23" fmla="*/ 4 h 182"/>
                  <a:gd name="T24" fmla="*/ 0 w 132"/>
                  <a:gd name="T25" fmla="*/ 8 h 182"/>
                  <a:gd name="T26" fmla="*/ 1 w 132"/>
                  <a:gd name="T27" fmla="*/ 12 h 182"/>
                  <a:gd name="T28" fmla="*/ 3 w 132"/>
                  <a:gd name="T29" fmla="*/ 16 h 182"/>
                  <a:gd name="T30" fmla="*/ 5 w 132"/>
                  <a:gd name="T31" fmla="*/ 20 h 182"/>
                  <a:gd name="T32" fmla="*/ 6 w 132"/>
                  <a:gd name="T33" fmla="*/ 22 h 182"/>
                  <a:gd name="T34" fmla="*/ 7 w 132"/>
                  <a:gd name="T35" fmla="*/ 23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8" name="Freeform 11"/>
              <p:cNvSpPr>
                <a:spLocks/>
              </p:cNvSpPr>
              <p:nvPr/>
            </p:nvSpPr>
            <p:spPr bwMode="auto">
              <a:xfrm>
                <a:off x="2821" y="2718"/>
                <a:ext cx="89" cy="73"/>
              </a:xfrm>
              <a:custGeom>
                <a:avLst/>
                <a:gdLst>
                  <a:gd name="T0" fmla="*/ 21 w 177"/>
                  <a:gd name="T1" fmla="*/ 18 h 146"/>
                  <a:gd name="T2" fmla="*/ 23 w 177"/>
                  <a:gd name="T3" fmla="*/ 15 h 146"/>
                  <a:gd name="T4" fmla="*/ 22 w 177"/>
                  <a:gd name="T5" fmla="*/ 14 h 146"/>
                  <a:gd name="T6" fmla="*/ 21 w 177"/>
                  <a:gd name="T7" fmla="*/ 12 h 146"/>
                  <a:gd name="T8" fmla="*/ 18 w 177"/>
                  <a:gd name="T9" fmla="*/ 8 h 146"/>
                  <a:gd name="T10" fmla="*/ 16 w 177"/>
                  <a:gd name="T11" fmla="*/ 5 h 146"/>
                  <a:gd name="T12" fmla="*/ 12 w 177"/>
                  <a:gd name="T13" fmla="*/ 2 h 146"/>
                  <a:gd name="T14" fmla="*/ 9 w 177"/>
                  <a:gd name="T15" fmla="*/ 0 h 146"/>
                  <a:gd name="T16" fmla="*/ 5 w 177"/>
                  <a:gd name="T17" fmla="*/ 1 h 146"/>
                  <a:gd name="T18" fmla="*/ 2 w 177"/>
                  <a:gd name="T19" fmla="*/ 5 h 146"/>
                  <a:gd name="T20" fmla="*/ 1 w 177"/>
                  <a:gd name="T21" fmla="*/ 8 h 146"/>
                  <a:gd name="T22" fmla="*/ 0 w 177"/>
                  <a:gd name="T23" fmla="*/ 10 h 146"/>
                  <a:gd name="T24" fmla="*/ 1 w 177"/>
                  <a:gd name="T25" fmla="*/ 12 h 146"/>
                  <a:gd name="T26" fmla="*/ 1 w 177"/>
                  <a:gd name="T27" fmla="*/ 14 h 146"/>
                  <a:gd name="T28" fmla="*/ 3 w 177"/>
                  <a:gd name="T29" fmla="*/ 15 h 146"/>
                  <a:gd name="T30" fmla="*/ 4 w 177"/>
                  <a:gd name="T31" fmla="*/ 16 h 146"/>
                  <a:gd name="T32" fmla="*/ 6 w 177"/>
                  <a:gd name="T33" fmla="*/ 17 h 146"/>
                  <a:gd name="T34" fmla="*/ 8 w 177"/>
                  <a:gd name="T35" fmla="*/ 18 h 146"/>
                  <a:gd name="T36" fmla="*/ 10 w 177"/>
                  <a:gd name="T37" fmla="*/ 18 h 146"/>
                  <a:gd name="T38" fmla="*/ 13 w 177"/>
                  <a:gd name="T39" fmla="*/ 18 h 146"/>
                  <a:gd name="T40" fmla="*/ 15 w 177"/>
                  <a:gd name="T41" fmla="*/ 18 h 146"/>
                  <a:gd name="T42" fmla="*/ 17 w 177"/>
                  <a:gd name="T43" fmla="*/ 19 h 146"/>
                  <a:gd name="T44" fmla="*/ 18 w 177"/>
                  <a:gd name="T45" fmla="*/ 19 h 146"/>
                  <a:gd name="T46" fmla="*/ 20 w 177"/>
                  <a:gd name="T47" fmla="*/ 18 h 146"/>
                  <a:gd name="T48" fmla="*/ 21 w 177"/>
                  <a:gd name="T49" fmla="*/ 18 h 146"/>
                  <a:gd name="T50" fmla="*/ 21 w 177"/>
                  <a:gd name="T51" fmla="*/ 18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9" name="Freeform 12"/>
              <p:cNvSpPr>
                <a:spLocks/>
              </p:cNvSpPr>
              <p:nvPr/>
            </p:nvSpPr>
            <p:spPr bwMode="auto">
              <a:xfrm>
                <a:off x="2821" y="2800"/>
                <a:ext cx="89" cy="71"/>
              </a:xfrm>
              <a:custGeom>
                <a:avLst/>
                <a:gdLst>
                  <a:gd name="T0" fmla="*/ 23 w 178"/>
                  <a:gd name="T1" fmla="*/ 3 h 143"/>
                  <a:gd name="T2" fmla="*/ 21 w 178"/>
                  <a:gd name="T3" fmla="*/ 0 h 143"/>
                  <a:gd name="T4" fmla="*/ 21 w 178"/>
                  <a:gd name="T5" fmla="*/ 0 h 143"/>
                  <a:gd name="T6" fmla="*/ 20 w 178"/>
                  <a:gd name="T7" fmla="*/ 0 h 143"/>
                  <a:gd name="T8" fmla="*/ 19 w 178"/>
                  <a:gd name="T9" fmla="*/ 0 h 143"/>
                  <a:gd name="T10" fmla="*/ 17 w 178"/>
                  <a:gd name="T11" fmla="*/ 0 h 143"/>
                  <a:gd name="T12" fmla="*/ 15 w 178"/>
                  <a:gd name="T13" fmla="*/ 0 h 143"/>
                  <a:gd name="T14" fmla="*/ 13 w 178"/>
                  <a:gd name="T15" fmla="*/ 0 h 143"/>
                  <a:gd name="T16" fmla="*/ 10 w 178"/>
                  <a:gd name="T17" fmla="*/ 0 h 143"/>
                  <a:gd name="T18" fmla="*/ 8 w 178"/>
                  <a:gd name="T19" fmla="*/ 0 h 143"/>
                  <a:gd name="T20" fmla="*/ 6 w 178"/>
                  <a:gd name="T21" fmla="*/ 1 h 143"/>
                  <a:gd name="T22" fmla="*/ 4 w 178"/>
                  <a:gd name="T23" fmla="*/ 2 h 143"/>
                  <a:gd name="T24" fmla="*/ 3 w 178"/>
                  <a:gd name="T25" fmla="*/ 3 h 143"/>
                  <a:gd name="T26" fmla="*/ 1 w 178"/>
                  <a:gd name="T27" fmla="*/ 4 h 143"/>
                  <a:gd name="T28" fmla="*/ 1 w 178"/>
                  <a:gd name="T29" fmla="*/ 6 h 143"/>
                  <a:gd name="T30" fmla="*/ 0 w 178"/>
                  <a:gd name="T31" fmla="*/ 8 h 143"/>
                  <a:gd name="T32" fmla="*/ 1 w 178"/>
                  <a:gd name="T33" fmla="*/ 10 h 143"/>
                  <a:gd name="T34" fmla="*/ 2 w 178"/>
                  <a:gd name="T35" fmla="*/ 13 h 143"/>
                  <a:gd name="T36" fmla="*/ 6 w 178"/>
                  <a:gd name="T37" fmla="*/ 16 h 143"/>
                  <a:gd name="T38" fmla="*/ 9 w 178"/>
                  <a:gd name="T39" fmla="*/ 17 h 143"/>
                  <a:gd name="T40" fmla="*/ 12 w 178"/>
                  <a:gd name="T41" fmla="*/ 16 h 143"/>
                  <a:gd name="T42" fmla="*/ 16 w 178"/>
                  <a:gd name="T43" fmla="*/ 13 h 143"/>
                  <a:gd name="T44" fmla="*/ 19 w 178"/>
                  <a:gd name="T45" fmla="*/ 10 h 143"/>
                  <a:gd name="T46" fmla="*/ 21 w 178"/>
                  <a:gd name="T47" fmla="*/ 6 h 143"/>
                  <a:gd name="T48" fmla="*/ 22 w 178"/>
                  <a:gd name="T49" fmla="*/ 4 h 143"/>
                  <a:gd name="T50" fmla="*/ 23 w 178"/>
                  <a:gd name="T51" fmla="*/ 3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0" name="Freeform 13"/>
              <p:cNvSpPr>
                <a:spLocks/>
              </p:cNvSpPr>
              <p:nvPr/>
            </p:nvSpPr>
            <p:spPr bwMode="auto">
              <a:xfrm>
                <a:off x="2894" y="2818"/>
                <a:ext cx="66" cy="90"/>
              </a:xfrm>
              <a:custGeom>
                <a:avLst/>
                <a:gdLst>
                  <a:gd name="T0" fmla="*/ 11 w 132"/>
                  <a:gd name="T1" fmla="*/ 0 h 181"/>
                  <a:gd name="T2" fmla="*/ 7 w 132"/>
                  <a:gd name="T3" fmla="*/ 0 h 181"/>
                  <a:gd name="T4" fmla="*/ 6 w 132"/>
                  <a:gd name="T5" fmla="*/ 1 h 181"/>
                  <a:gd name="T6" fmla="*/ 5 w 132"/>
                  <a:gd name="T7" fmla="*/ 3 h 181"/>
                  <a:gd name="T8" fmla="*/ 3 w 132"/>
                  <a:gd name="T9" fmla="*/ 7 h 181"/>
                  <a:gd name="T10" fmla="*/ 1 w 132"/>
                  <a:gd name="T11" fmla="*/ 11 h 181"/>
                  <a:gd name="T12" fmla="*/ 0 w 132"/>
                  <a:gd name="T13" fmla="*/ 15 h 181"/>
                  <a:gd name="T14" fmla="*/ 1 w 132"/>
                  <a:gd name="T15" fmla="*/ 19 h 181"/>
                  <a:gd name="T16" fmla="*/ 3 w 132"/>
                  <a:gd name="T17" fmla="*/ 21 h 181"/>
                  <a:gd name="T18" fmla="*/ 8 w 132"/>
                  <a:gd name="T19" fmla="*/ 22 h 181"/>
                  <a:gd name="T20" fmla="*/ 14 w 132"/>
                  <a:gd name="T21" fmla="*/ 21 h 181"/>
                  <a:gd name="T22" fmla="*/ 16 w 132"/>
                  <a:gd name="T23" fmla="*/ 19 h 181"/>
                  <a:gd name="T24" fmla="*/ 17 w 132"/>
                  <a:gd name="T25" fmla="*/ 15 h 181"/>
                  <a:gd name="T26" fmla="*/ 16 w 132"/>
                  <a:gd name="T27" fmla="*/ 11 h 181"/>
                  <a:gd name="T28" fmla="*/ 15 w 132"/>
                  <a:gd name="T29" fmla="*/ 7 h 181"/>
                  <a:gd name="T30" fmla="*/ 13 w 132"/>
                  <a:gd name="T31" fmla="*/ 3 h 181"/>
                  <a:gd name="T32" fmla="*/ 11 w 132"/>
                  <a:gd name="T33" fmla="*/ 1 h 181"/>
                  <a:gd name="T34" fmla="*/ 11 w 132"/>
                  <a:gd name="T35" fmla="*/ 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1" name="Freeform 14"/>
              <p:cNvSpPr>
                <a:spLocks/>
              </p:cNvSpPr>
              <p:nvPr/>
            </p:nvSpPr>
            <p:spPr bwMode="auto">
              <a:xfrm>
                <a:off x="2944" y="2799"/>
                <a:ext cx="88" cy="72"/>
              </a:xfrm>
              <a:custGeom>
                <a:avLst/>
                <a:gdLst>
                  <a:gd name="T0" fmla="*/ 1 w 177"/>
                  <a:gd name="T1" fmla="*/ 1 h 144"/>
                  <a:gd name="T2" fmla="*/ 0 w 177"/>
                  <a:gd name="T3" fmla="*/ 4 h 144"/>
                  <a:gd name="T4" fmla="*/ 0 w 177"/>
                  <a:gd name="T5" fmla="*/ 5 h 144"/>
                  <a:gd name="T6" fmla="*/ 2 w 177"/>
                  <a:gd name="T7" fmla="*/ 7 h 144"/>
                  <a:gd name="T8" fmla="*/ 4 w 177"/>
                  <a:gd name="T9" fmla="*/ 11 h 144"/>
                  <a:gd name="T10" fmla="*/ 7 w 177"/>
                  <a:gd name="T11" fmla="*/ 14 h 144"/>
                  <a:gd name="T12" fmla="*/ 10 w 177"/>
                  <a:gd name="T13" fmla="*/ 17 h 144"/>
                  <a:gd name="T14" fmla="*/ 13 w 177"/>
                  <a:gd name="T15" fmla="*/ 18 h 144"/>
                  <a:gd name="T16" fmla="*/ 17 w 177"/>
                  <a:gd name="T17" fmla="*/ 18 h 144"/>
                  <a:gd name="T18" fmla="*/ 20 w 177"/>
                  <a:gd name="T19" fmla="*/ 14 h 144"/>
                  <a:gd name="T20" fmla="*/ 21 w 177"/>
                  <a:gd name="T21" fmla="*/ 11 h 144"/>
                  <a:gd name="T22" fmla="*/ 22 w 177"/>
                  <a:gd name="T23" fmla="*/ 9 h 144"/>
                  <a:gd name="T24" fmla="*/ 22 w 177"/>
                  <a:gd name="T25" fmla="*/ 7 h 144"/>
                  <a:gd name="T26" fmla="*/ 21 w 177"/>
                  <a:gd name="T27" fmla="*/ 5 h 144"/>
                  <a:gd name="T28" fmla="*/ 20 w 177"/>
                  <a:gd name="T29" fmla="*/ 4 h 144"/>
                  <a:gd name="T30" fmla="*/ 18 w 177"/>
                  <a:gd name="T31" fmla="*/ 3 h 144"/>
                  <a:gd name="T32" fmla="*/ 16 w 177"/>
                  <a:gd name="T33" fmla="*/ 2 h 144"/>
                  <a:gd name="T34" fmla="*/ 14 w 177"/>
                  <a:gd name="T35" fmla="*/ 1 h 144"/>
                  <a:gd name="T36" fmla="*/ 12 w 177"/>
                  <a:gd name="T37" fmla="*/ 1 h 144"/>
                  <a:gd name="T38" fmla="*/ 10 w 177"/>
                  <a:gd name="T39" fmla="*/ 1 h 144"/>
                  <a:gd name="T40" fmla="*/ 7 w 177"/>
                  <a:gd name="T41" fmla="*/ 1 h 144"/>
                  <a:gd name="T42" fmla="*/ 6 w 177"/>
                  <a:gd name="T43" fmla="*/ 0 h 144"/>
                  <a:gd name="T44" fmla="*/ 4 w 177"/>
                  <a:gd name="T45" fmla="*/ 0 h 144"/>
                  <a:gd name="T46" fmla="*/ 3 w 177"/>
                  <a:gd name="T47" fmla="*/ 1 h 144"/>
                  <a:gd name="T48" fmla="*/ 2 w 177"/>
                  <a:gd name="T49" fmla="*/ 1 h 144"/>
                  <a:gd name="T50" fmla="*/ 1 w 177"/>
                  <a:gd name="T51" fmla="*/ 1 h 1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2" name="Freeform 15"/>
              <p:cNvSpPr>
                <a:spLocks/>
              </p:cNvSpPr>
              <p:nvPr/>
            </p:nvSpPr>
            <p:spPr bwMode="auto">
              <a:xfrm>
                <a:off x="2943" y="2718"/>
                <a:ext cx="90" cy="72"/>
              </a:xfrm>
              <a:custGeom>
                <a:avLst/>
                <a:gdLst>
                  <a:gd name="T0" fmla="*/ 0 w 180"/>
                  <a:gd name="T1" fmla="*/ 15 h 143"/>
                  <a:gd name="T2" fmla="*/ 2 w 180"/>
                  <a:gd name="T3" fmla="*/ 18 h 143"/>
                  <a:gd name="T4" fmla="*/ 3 w 180"/>
                  <a:gd name="T5" fmla="*/ 18 h 143"/>
                  <a:gd name="T6" fmla="*/ 3 w 180"/>
                  <a:gd name="T7" fmla="*/ 18 h 143"/>
                  <a:gd name="T8" fmla="*/ 5 w 180"/>
                  <a:gd name="T9" fmla="*/ 18 h 143"/>
                  <a:gd name="T10" fmla="*/ 6 w 180"/>
                  <a:gd name="T11" fmla="*/ 18 h 143"/>
                  <a:gd name="T12" fmla="*/ 8 w 180"/>
                  <a:gd name="T13" fmla="*/ 18 h 143"/>
                  <a:gd name="T14" fmla="*/ 10 w 180"/>
                  <a:gd name="T15" fmla="*/ 18 h 143"/>
                  <a:gd name="T16" fmla="*/ 13 w 180"/>
                  <a:gd name="T17" fmla="*/ 18 h 143"/>
                  <a:gd name="T18" fmla="*/ 15 w 180"/>
                  <a:gd name="T19" fmla="*/ 17 h 143"/>
                  <a:gd name="T20" fmla="*/ 17 w 180"/>
                  <a:gd name="T21" fmla="*/ 17 h 143"/>
                  <a:gd name="T22" fmla="*/ 19 w 180"/>
                  <a:gd name="T23" fmla="*/ 16 h 143"/>
                  <a:gd name="T24" fmla="*/ 21 w 180"/>
                  <a:gd name="T25" fmla="*/ 15 h 143"/>
                  <a:gd name="T26" fmla="*/ 22 w 180"/>
                  <a:gd name="T27" fmla="*/ 14 h 143"/>
                  <a:gd name="T28" fmla="*/ 23 w 180"/>
                  <a:gd name="T29" fmla="*/ 12 h 143"/>
                  <a:gd name="T30" fmla="*/ 23 w 180"/>
                  <a:gd name="T31" fmla="*/ 10 h 143"/>
                  <a:gd name="T32" fmla="*/ 22 w 180"/>
                  <a:gd name="T33" fmla="*/ 8 h 143"/>
                  <a:gd name="T34" fmla="*/ 21 w 180"/>
                  <a:gd name="T35" fmla="*/ 5 h 143"/>
                  <a:gd name="T36" fmla="*/ 18 w 180"/>
                  <a:gd name="T37" fmla="*/ 1 h 143"/>
                  <a:gd name="T38" fmla="*/ 14 w 180"/>
                  <a:gd name="T39" fmla="*/ 0 h 143"/>
                  <a:gd name="T40" fmla="*/ 11 w 180"/>
                  <a:gd name="T41" fmla="*/ 2 h 143"/>
                  <a:gd name="T42" fmla="*/ 7 w 180"/>
                  <a:gd name="T43" fmla="*/ 4 h 143"/>
                  <a:gd name="T44" fmla="*/ 5 w 180"/>
                  <a:gd name="T45" fmla="*/ 8 h 143"/>
                  <a:gd name="T46" fmla="*/ 2 w 180"/>
                  <a:gd name="T47" fmla="*/ 11 h 143"/>
                  <a:gd name="T48" fmla="*/ 1 w 180"/>
                  <a:gd name="T49" fmla="*/ 14 h 143"/>
                  <a:gd name="T50" fmla="*/ 0 w 180"/>
                  <a:gd name="T51" fmla="*/ 15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3" name="Freeform 16"/>
              <p:cNvSpPr>
                <a:spLocks/>
              </p:cNvSpPr>
              <p:nvPr/>
            </p:nvSpPr>
            <p:spPr bwMode="auto">
              <a:xfrm>
                <a:off x="3116" y="2261"/>
                <a:ext cx="12" cy="12"/>
              </a:xfrm>
              <a:custGeom>
                <a:avLst/>
                <a:gdLst>
                  <a:gd name="T0" fmla="*/ 2 w 24"/>
                  <a:gd name="T1" fmla="*/ 3 h 24"/>
                  <a:gd name="T2" fmla="*/ 1 w 24"/>
                  <a:gd name="T3" fmla="*/ 3 h 24"/>
                  <a:gd name="T4" fmla="*/ 1 w 24"/>
                  <a:gd name="T5" fmla="*/ 3 h 24"/>
                  <a:gd name="T6" fmla="*/ 1 w 24"/>
                  <a:gd name="T7" fmla="*/ 2 h 24"/>
                  <a:gd name="T8" fmla="*/ 0 w 24"/>
                  <a:gd name="T9" fmla="*/ 2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2 w 24"/>
                  <a:gd name="T17" fmla="*/ 0 h 24"/>
                  <a:gd name="T18" fmla="*/ 3 w 24"/>
                  <a:gd name="T19" fmla="*/ 1 h 24"/>
                  <a:gd name="T20" fmla="*/ 3 w 24"/>
                  <a:gd name="T21" fmla="*/ 1 h 24"/>
                  <a:gd name="T22" fmla="*/ 3 w 24"/>
                  <a:gd name="T23" fmla="*/ 1 h 24"/>
                  <a:gd name="T24" fmla="*/ 3 w 24"/>
                  <a:gd name="T25" fmla="*/ 2 h 24"/>
                  <a:gd name="T26" fmla="*/ 3 w 24"/>
                  <a:gd name="T27" fmla="*/ 2 h 24"/>
                  <a:gd name="T28" fmla="*/ 3 w 24"/>
                  <a:gd name="T29" fmla="*/ 3 h 24"/>
                  <a:gd name="T30" fmla="*/ 3 w 24"/>
                  <a:gd name="T31" fmla="*/ 3 h 24"/>
                  <a:gd name="T32" fmla="*/ 2 w 24"/>
                  <a:gd name="T33" fmla="*/ 3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4" name="Freeform 17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3 w 52"/>
                  <a:gd name="T1" fmla="*/ 10 h 73"/>
                  <a:gd name="T2" fmla="*/ 4 w 52"/>
                  <a:gd name="T3" fmla="*/ 10 h 73"/>
                  <a:gd name="T4" fmla="*/ 5 w 52"/>
                  <a:gd name="T5" fmla="*/ 9 h 73"/>
                  <a:gd name="T6" fmla="*/ 5 w 52"/>
                  <a:gd name="T7" fmla="*/ 8 h 73"/>
                  <a:gd name="T8" fmla="*/ 6 w 52"/>
                  <a:gd name="T9" fmla="*/ 7 h 73"/>
                  <a:gd name="T10" fmla="*/ 7 w 52"/>
                  <a:gd name="T11" fmla="*/ 5 h 73"/>
                  <a:gd name="T12" fmla="*/ 7 w 52"/>
                  <a:gd name="T13" fmla="*/ 3 h 73"/>
                  <a:gd name="T14" fmla="*/ 7 w 52"/>
                  <a:gd name="T15" fmla="*/ 2 h 73"/>
                  <a:gd name="T16" fmla="*/ 6 w 52"/>
                  <a:gd name="T17" fmla="*/ 1 h 73"/>
                  <a:gd name="T18" fmla="*/ 4 w 52"/>
                  <a:gd name="T19" fmla="*/ 0 h 73"/>
                  <a:gd name="T20" fmla="*/ 2 w 52"/>
                  <a:gd name="T21" fmla="*/ 1 h 73"/>
                  <a:gd name="T22" fmla="*/ 1 w 52"/>
                  <a:gd name="T23" fmla="*/ 2 h 73"/>
                  <a:gd name="T24" fmla="*/ 0 w 52"/>
                  <a:gd name="T25" fmla="*/ 3 h 73"/>
                  <a:gd name="T26" fmla="*/ 1 w 52"/>
                  <a:gd name="T27" fmla="*/ 5 h 73"/>
                  <a:gd name="T28" fmla="*/ 1 w 52"/>
                  <a:gd name="T29" fmla="*/ 7 h 73"/>
                  <a:gd name="T30" fmla="*/ 2 w 52"/>
                  <a:gd name="T31" fmla="*/ 8 h 73"/>
                  <a:gd name="T32" fmla="*/ 3 w 52"/>
                  <a:gd name="T33" fmla="*/ 9 h 73"/>
                  <a:gd name="T34" fmla="*/ 3 w 52"/>
                  <a:gd name="T35" fmla="*/ 1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5" name="Freeform 18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3 w 52"/>
                  <a:gd name="T1" fmla="*/ 10 h 73"/>
                  <a:gd name="T2" fmla="*/ 4 w 52"/>
                  <a:gd name="T3" fmla="*/ 10 h 73"/>
                  <a:gd name="T4" fmla="*/ 5 w 52"/>
                  <a:gd name="T5" fmla="*/ 9 h 73"/>
                  <a:gd name="T6" fmla="*/ 5 w 52"/>
                  <a:gd name="T7" fmla="*/ 8 h 73"/>
                  <a:gd name="T8" fmla="*/ 6 w 52"/>
                  <a:gd name="T9" fmla="*/ 7 h 73"/>
                  <a:gd name="T10" fmla="*/ 7 w 52"/>
                  <a:gd name="T11" fmla="*/ 5 h 73"/>
                  <a:gd name="T12" fmla="*/ 7 w 52"/>
                  <a:gd name="T13" fmla="*/ 3 h 73"/>
                  <a:gd name="T14" fmla="*/ 7 w 52"/>
                  <a:gd name="T15" fmla="*/ 2 h 73"/>
                  <a:gd name="T16" fmla="*/ 6 w 52"/>
                  <a:gd name="T17" fmla="*/ 1 h 73"/>
                  <a:gd name="T18" fmla="*/ 4 w 52"/>
                  <a:gd name="T19" fmla="*/ 0 h 73"/>
                  <a:gd name="T20" fmla="*/ 2 w 52"/>
                  <a:gd name="T21" fmla="*/ 1 h 73"/>
                  <a:gd name="T22" fmla="*/ 1 w 52"/>
                  <a:gd name="T23" fmla="*/ 2 h 73"/>
                  <a:gd name="T24" fmla="*/ 0 w 52"/>
                  <a:gd name="T25" fmla="*/ 3 h 73"/>
                  <a:gd name="T26" fmla="*/ 1 w 52"/>
                  <a:gd name="T27" fmla="*/ 5 h 73"/>
                  <a:gd name="T28" fmla="*/ 1 w 52"/>
                  <a:gd name="T29" fmla="*/ 7 h 73"/>
                  <a:gd name="T30" fmla="*/ 2 w 52"/>
                  <a:gd name="T31" fmla="*/ 8 h 73"/>
                  <a:gd name="T32" fmla="*/ 3 w 52"/>
                  <a:gd name="T33" fmla="*/ 9 h 73"/>
                  <a:gd name="T34" fmla="*/ 3 w 52"/>
                  <a:gd name="T35" fmla="*/ 1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6" name="Freeform 19"/>
              <p:cNvSpPr>
                <a:spLocks/>
              </p:cNvSpPr>
              <p:nvPr/>
            </p:nvSpPr>
            <p:spPr bwMode="auto">
              <a:xfrm>
                <a:off x="3080" y="2236"/>
                <a:ext cx="36" cy="29"/>
              </a:xfrm>
              <a:custGeom>
                <a:avLst/>
                <a:gdLst>
                  <a:gd name="T0" fmla="*/ 9 w 71"/>
                  <a:gd name="T1" fmla="*/ 8 h 58"/>
                  <a:gd name="T2" fmla="*/ 9 w 71"/>
                  <a:gd name="T3" fmla="*/ 6 h 58"/>
                  <a:gd name="T4" fmla="*/ 9 w 71"/>
                  <a:gd name="T5" fmla="*/ 6 h 58"/>
                  <a:gd name="T6" fmla="*/ 8 w 71"/>
                  <a:gd name="T7" fmla="*/ 5 h 58"/>
                  <a:gd name="T8" fmla="*/ 8 w 71"/>
                  <a:gd name="T9" fmla="*/ 4 h 58"/>
                  <a:gd name="T10" fmla="*/ 7 w 71"/>
                  <a:gd name="T11" fmla="*/ 2 h 58"/>
                  <a:gd name="T12" fmla="*/ 5 w 71"/>
                  <a:gd name="T13" fmla="*/ 1 h 58"/>
                  <a:gd name="T14" fmla="*/ 4 w 71"/>
                  <a:gd name="T15" fmla="*/ 0 h 58"/>
                  <a:gd name="T16" fmla="*/ 2 w 71"/>
                  <a:gd name="T17" fmla="*/ 1 h 58"/>
                  <a:gd name="T18" fmla="*/ 1 w 71"/>
                  <a:gd name="T19" fmla="*/ 3 h 58"/>
                  <a:gd name="T20" fmla="*/ 0 w 71"/>
                  <a:gd name="T21" fmla="*/ 5 h 58"/>
                  <a:gd name="T22" fmla="*/ 1 w 71"/>
                  <a:gd name="T23" fmla="*/ 6 h 58"/>
                  <a:gd name="T24" fmla="*/ 2 w 71"/>
                  <a:gd name="T25" fmla="*/ 7 h 58"/>
                  <a:gd name="T26" fmla="*/ 4 w 71"/>
                  <a:gd name="T27" fmla="*/ 7 h 58"/>
                  <a:gd name="T28" fmla="*/ 5 w 71"/>
                  <a:gd name="T29" fmla="*/ 8 h 58"/>
                  <a:gd name="T30" fmla="*/ 7 w 71"/>
                  <a:gd name="T31" fmla="*/ 8 h 58"/>
                  <a:gd name="T32" fmla="*/ 8 w 71"/>
                  <a:gd name="T33" fmla="*/ 8 h 58"/>
                  <a:gd name="T34" fmla="*/ 9 w 71"/>
                  <a:gd name="T35" fmla="*/ 8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7" name="Freeform 20"/>
              <p:cNvSpPr>
                <a:spLocks/>
              </p:cNvSpPr>
              <p:nvPr/>
            </p:nvSpPr>
            <p:spPr bwMode="auto">
              <a:xfrm>
                <a:off x="3080" y="2269"/>
                <a:ext cx="36" cy="28"/>
              </a:xfrm>
              <a:custGeom>
                <a:avLst/>
                <a:gdLst>
                  <a:gd name="T0" fmla="*/ 9 w 71"/>
                  <a:gd name="T1" fmla="*/ 1 h 57"/>
                  <a:gd name="T2" fmla="*/ 9 w 71"/>
                  <a:gd name="T3" fmla="*/ 0 h 57"/>
                  <a:gd name="T4" fmla="*/ 8 w 71"/>
                  <a:gd name="T5" fmla="*/ 0 h 57"/>
                  <a:gd name="T6" fmla="*/ 7 w 71"/>
                  <a:gd name="T7" fmla="*/ 0 h 57"/>
                  <a:gd name="T8" fmla="*/ 5 w 71"/>
                  <a:gd name="T9" fmla="*/ 0 h 57"/>
                  <a:gd name="T10" fmla="*/ 4 w 71"/>
                  <a:gd name="T11" fmla="*/ 0 h 57"/>
                  <a:gd name="T12" fmla="*/ 2 w 71"/>
                  <a:gd name="T13" fmla="*/ 0 h 57"/>
                  <a:gd name="T14" fmla="*/ 1 w 71"/>
                  <a:gd name="T15" fmla="*/ 1 h 57"/>
                  <a:gd name="T16" fmla="*/ 0 w 71"/>
                  <a:gd name="T17" fmla="*/ 3 h 57"/>
                  <a:gd name="T18" fmla="*/ 1 w 71"/>
                  <a:gd name="T19" fmla="*/ 5 h 57"/>
                  <a:gd name="T20" fmla="*/ 2 w 71"/>
                  <a:gd name="T21" fmla="*/ 6 h 57"/>
                  <a:gd name="T22" fmla="*/ 4 w 71"/>
                  <a:gd name="T23" fmla="*/ 7 h 57"/>
                  <a:gd name="T24" fmla="*/ 5 w 71"/>
                  <a:gd name="T25" fmla="*/ 6 h 57"/>
                  <a:gd name="T26" fmla="*/ 7 w 71"/>
                  <a:gd name="T27" fmla="*/ 5 h 57"/>
                  <a:gd name="T28" fmla="*/ 8 w 71"/>
                  <a:gd name="T29" fmla="*/ 4 h 57"/>
                  <a:gd name="T30" fmla="*/ 8 w 71"/>
                  <a:gd name="T31" fmla="*/ 2 h 57"/>
                  <a:gd name="T32" fmla="*/ 9 w 71"/>
                  <a:gd name="T33" fmla="*/ 1 h 57"/>
                  <a:gd name="T34" fmla="*/ 9 w 71"/>
                  <a:gd name="T35" fmla="*/ 1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8" name="Freeform 21"/>
              <p:cNvSpPr>
                <a:spLocks/>
              </p:cNvSpPr>
              <p:nvPr/>
            </p:nvSpPr>
            <p:spPr bwMode="auto">
              <a:xfrm>
                <a:off x="3109" y="2277"/>
                <a:ext cx="26" cy="36"/>
              </a:xfrm>
              <a:custGeom>
                <a:avLst/>
                <a:gdLst>
                  <a:gd name="T0" fmla="*/ 4 w 52"/>
                  <a:gd name="T1" fmla="*/ 0 h 73"/>
                  <a:gd name="T2" fmla="*/ 3 w 52"/>
                  <a:gd name="T3" fmla="*/ 0 h 73"/>
                  <a:gd name="T4" fmla="*/ 3 w 52"/>
                  <a:gd name="T5" fmla="*/ 0 h 73"/>
                  <a:gd name="T6" fmla="*/ 2 w 52"/>
                  <a:gd name="T7" fmla="*/ 1 h 73"/>
                  <a:gd name="T8" fmla="*/ 1 w 52"/>
                  <a:gd name="T9" fmla="*/ 2 h 73"/>
                  <a:gd name="T10" fmla="*/ 1 w 52"/>
                  <a:gd name="T11" fmla="*/ 4 h 73"/>
                  <a:gd name="T12" fmla="*/ 0 w 52"/>
                  <a:gd name="T13" fmla="*/ 6 h 73"/>
                  <a:gd name="T14" fmla="*/ 1 w 52"/>
                  <a:gd name="T15" fmla="*/ 7 h 73"/>
                  <a:gd name="T16" fmla="*/ 2 w 52"/>
                  <a:gd name="T17" fmla="*/ 8 h 73"/>
                  <a:gd name="T18" fmla="*/ 4 w 52"/>
                  <a:gd name="T19" fmla="*/ 9 h 73"/>
                  <a:gd name="T20" fmla="*/ 6 w 52"/>
                  <a:gd name="T21" fmla="*/ 8 h 73"/>
                  <a:gd name="T22" fmla="*/ 7 w 52"/>
                  <a:gd name="T23" fmla="*/ 7 h 73"/>
                  <a:gd name="T24" fmla="*/ 7 w 52"/>
                  <a:gd name="T25" fmla="*/ 6 h 73"/>
                  <a:gd name="T26" fmla="*/ 7 w 52"/>
                  <a:gd name="T27" fmla="*/ 4 h 73"/>
                  <a:gd name="T28" fmla="*/ 6 w 52"/>
                  <a:gd name="T29" fmla="*/ 2 h 73"/>
                  <a:gd name="T30" fmla="*/ 5 w 52"/>
                  <a:gd name="T31" fmla="*/ 1 h 73"/>
                  <a:gd name="T32" fmla="*/ 5 w 52"/>
                  <a:gd name="T33" fmla="*/ 0 h 73"/>
                  <a:gd name="T34" fmla="*/ 4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9" name="Freeform 22"/>
              <p:cNvSpPr>
                <a:spLocks/>
              </p:cNvSpPr>
              <p:nvPr/>
            </p:nvSpPr>
            <p:spPr bwMode="auto">
              <a:xfrm>
                <a:off x="3129" y="2269"/>
                <a:ext cx="36" cy="28"/>
              </a:xfrm>
              <a:custGeom>
                <a:avLst/>
                <a:gdLst>
                  <a:gd name="T0" fmla="*/ 1 w 71"/>
                  <a:gd name="T1" fmla="*/ 0 h 57"/>
                  <a:gd name="T2" fmla="*/ 0 w 71"/>
                  <a:gd name="T3" fmla="*/ 1 h 57"/>
                  <a:gd name="T4" fmla="*/ 1 w 71"/>
                  <a:gd name="T5" fmla="*/ 1 h 57"/>
                  <a:gd name="T6" fmla="*/ 1 w 71"/>
                  <a:gd name="T7" fmla="*/ 2 h 57"/>
                  <a:gd name="T8" fmla="*/ 2 w 71"/>
                  <a:gd name="T9" fmla="*/ 4 h 57"/>
                  <a:gd name="T10" fmla="*/ 3 w 71"/>
                  <a:gd name="T11" fmla="*/ 5 h 57"/>
                  <a:gd name="T12" fmla="*/ 4 w 71"/>
                  <a:gd name="T13" fmla="*/ 6 h 57"/>
                  <a:gd name="T14" fmla="*/ 6 w 71"/>
                  <a:gd name="T15" fmla="*/ 7 h 57"/>
                  <a:gd name="T16" fmla="*/ 7 w 71"/>
                  <a:gd name="T17" fmla="*/ 6 h 57"/>
                  <a:gd name="T18" fmla="*/ 9 w 71"/>
                  <a:gd name="T19" fmla="*/ 5 h 57"/>
                  <a:gd name="T20" fmla="*/ 9 w 71"/>
                  <a:gd name="T21" fmla="*/ 3 h 57"/>
                  <a:gd name="T22" fmla="*/ 9 w 71"/>
                  <a:gd name="T23" fmla="*/ 1 h 57"/>
                  <a:gd name="T24" fmla="*/ 8 w 71"/>
                  <a:gd name="T25" fmla="*/ 0 h 57"/>
                  <a:gd name="T26" fmla="*/ 6 w 71"/>
                  <a:gd name="T27" fmla="*/ 0 h 57"/>
                  <a:gd name="T28" fmla="*/ 4 w 71"/>
                  <a:gd name="T29" fmla="*/ 0 h 57"/>
                  <a:gd name="T30" fmla="*/ 3 w 71"/>
                  <a:gd name="T31" fmla="*/ 0 h 57"/>
                  <a:gd name="T32" fmla="*/ 2 w 71"/>
                  <a:gd name="T33" fmla="*/ 0 h 57"/>
                  <a:gd name="T34" fmla="*/ 1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0" name="Freeform 23"/>
              <p:cNvSpPr>
                <a:spLocks/>
              </p:cNvSpPr>
              <p:nvPr/>
            </p:nvSpPr>
            <p:spPr bwMode="auto">
              <a:xfrm>
                <a:off x="3129" y="2236"/>
                <a:ext cx="36" cy="28"/>
              </a:xfrm>
              <a:custGeom>
                <a:avLst/>
                <a:gdLst>
                  <a:gd name="T0" fmla="*/ 0 w 71"/>
                  <a:gd name="T1" fmla="*/ 5 h 57"/>
                  <a:gd name="T2" fmla="*/ 1 w 71"/>
                  <a:gd name="T3" fmla="*/ 7 h 57"/>
                  <a:gd name="T4" fmla="*/ 2 w 71"/>
                  <a:gd name="T5" fmla="*/ 7 h 57"/>
                  <a:gd name="T6" fmla="*/ 3 w 71"/>
                  <a:gd name="T7" fmla="*/ 7 h 57"/>
                  <a:gd name="T8" fmla="*/ 4 w 71"/>
                  <a:gd name="T9" fmla="*/ 7 h 57"/>
                  <a:gd name="T10" fmla="*/ 6 w 71"/>
                  <a:gd name="T11" fmla="*/ 6 h 57"/>
                  <a:gd name="T12" fmla="*/ 8 w 71"/>
                  <a:gd name="T13" fmla="*/ 6 h 57"/>
                  <a:gd name="T14" fmla="*/ 9 w 71"/>
                  <a:gd name="T15" fmla="*/ 5 h 57"/>
                  <a:gd name="T16" fmla="*/ 9 w 71"/>
                  <a:gd name="T17" fmla="*/ 4 h 57"/>
                  <a:gd name="T18" fmla="*/ 9 w 71"/>
                  <a:gd name="T19" fmla="*/ 2 h 57"/>
                  <a:gd name="T20" fmla="*/ 7 w 71"/>
                  <a:gd name="T21" fmla="*/ 0 h 57"/>
                  <a:gd name="T22" fmla="*/ 6 w 71"/>
                  <a:gd name="T23" fmla="*/ 0 h 57"/>
                  <a:gd name="T24" fmla="*/ 4 w 71"/>
                  <a:gd name="T25" fmla="*/ 0 h 57"/>
                  <a:gd name="T26" fmla="*/ 3 w 71"/>
                  <a:gd name="T27" fmla="*/ 1 h 57"/>
                  <a:gd name="T28" fmla="*/ 2 w 71"/>
                  <a:gd name="T29" fmla="*/ 2 h 57"/>
                  <a:gd name="T30" fmla="*/ 1 w 71"/>
                  <a:gd name="T31" fmla="*/ 4 h 57"/>
                  <a:gd name="T32" fmla="*/ 1 w 71"/>
                  <a:gd name="T33" fmla="*/ 5 h 57"/>
                  <a:gd name="T34" fmla="*/ 0 w 71"/>
                  <a:gd name="T35" fmla="*/ 5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1" name="Freeform 24"/>
              <p:cNvSpPr>
                <a:spLocks/>
              </p:cNvSpPr>
              <p:nvPr/>
            </p:nvSpPr>
            <p:spPr bwMode="auto">
              <a:xfrm>
                <a:off x="3830" y="3106"/>
                <a:ext cx="12" cy="12"/>
              </a:xfrm>
              <a:custGeom>
                <a:avLst/>
                <a:gdLst>
                  <a:gd name="T0" fmla="*/ 2 w 24"/>
                  <a:gd name="T1" fmla="*/ 3 h 24"/>
                  <a:gd name="T2" fmla="*/ 1 w 24"/>
                  <a:gd name="T3" fmla="*/ 3 h 24"/>
                  <a:gd name="T4" fmla="*/ 1 w 24"/>
                  <a:gd name="T5" fmla="*/ 3 h 24"/>
                  <a:gd name="T6" fmla="*/ 1 w 24"/>
                  <a:gd name="T7" fmla="*/ 2 h 24"/>
                  <a:gd name="T8" fmla="*/ 0 w 24"/>
                  <a:gd name="T9" fmla="*/ 2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2 w 24"/>
                  <a:gd name="T17" fmla="*/ 0 h 24"/>
                  <a:gd name="T18" fmla="*/ 2 w 24"/>
                  <a:gd name="T19" fmla="*/ 1 h 24"/>
                  <a:gd name="T20" fmla="*/ 3 w 24"/>
                  <a:gd name="T21" fmla="*/ 1 h 24"/>
                  <a:gd name="T22" fmla="*/ 3 w 24"/>
                  <a:gd name="T23" fmla="*/ 1 h 24"/>
                  <a:gd name="T24" fmla="*/ 3 w 24"/>
                  <a:gd name="T25" fmla="*/ 2 h 24"/>
                  <a:gd name="T26" fmla="*/ 3 w 24"/>
                  <a:gd name="T27" fmla="*/ 2 h 24"/>
                  <a:gd name="T28" fmla="*/ 3 w 24"/>
                  <a:gd name="T29" fmla="*/ 3 h 24"/>
                  <a:gd name="T30" fmla="*/ 2 w 24"/>
                  <a:gd name="T31" fmla="*/ 3 h 24"/>
                  <a:gd name="T32" fmla="*/ 2 w 24"/>
                  <a:gd name="T33" fmla="*/ 3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2" name="Freeform 25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2 w 53"/>
                  <a:gd name="T1" fmla="*/ 9 h 73"/>
                  <a:gd name="T2" fmla="*/ 4 w 53"/>
                  <a:gd name="T3" fmla="*/ 9 h 73"/>
                  <a:gd name="T4" fmla="*/ 4 w 53"/>
                  <a:gd name="T5" fmla="*/ 8 h 73"/>
                  <a:gd name="T6" fmla="*/ 4 w 53"/>
                  <a:gd name="T7" fmla="*/ 7 h 73"/>
                  <a:gd name="T8" fmla="*/ 5 w 53"/>
                  <a:gd name="T9" fmla="*/ 6 h 73"/>
                  <a:gd name="T10" fmla="*/ 6 w 53"/>
                  <a:gd name="T11" fmla="*/ 4 h 73"/>
                  <a:gd name="T12" fmla="*/ 6 w 53"/>
                  <a:gd name="T13" fmla="*/ 2 h 73"/>
                  <a:gd name="T14" fmla="*/ 6 w 53"/>
                  <a:gd name="T15" fmla="*/ 1 h 73"/>
                  <a:gd name="T16" fmla="*/ 5 w 53"/>
                  <a:gd name="T17" fmla="*/ 0 h 73"/>
                  <a:gd name="T18" fmla="*/ 3 w 53"/>
                  <a:gd name="T19" fmla="*/ 0 h 73"/>
                  <a:gd name="T20" fmla="*/ 1 w 53"/>
                  <a:gd name="T21" fmla="*/ 0 h 73"/>
                  <a:gd name="T22" fmla="*/ 0 w 53"/>
                  <a:gd name="T23" fmla="*/ 1 h 73"/>
                  <a:gd name="T24" fmla="*/ 0 w 53"/>
                  <a:gd name="T25" fmla="*/ 2 h 73"/>
                  <a:gd name="T26" fmla="*/ 0 w 53"/>
                  <a:gd name="T27" fmla="*/ 4 h 73"/>
                  <a:gd name="T28" fmla="*/ 0 w 53"/>
                  <a:gd name="T29" fmla="*/ 6 h 73"/>
                  <a:gd name="T30" fmla="*/ 1 w 53"/>
                  <a:gd name="T31" fmla="*/ 7 h 73"/>
                  <a:gd name="T32" fmla="*/ 2 w 53"/>
                  <a:gd name="T33" fmla="*/ 8 h 73"/>
                  <a:gd name="T34" fmla="*/ 2 w 53"/>
                  <a:gd name="T35" fmla="*/ 9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3" name="Freeform 26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2 w 53"/>
                  <a:gd name="T1" fmla="*/ 9 h 73"/>
                  <a:gd name="T2" fmla="*/ 4 w 53"/>
                  <a:gd name="T3" fmla="*/ 9 h 73"/>
                  <a:gd name="T4" fmla="*/ 4 w 53"/>
                  <a:gd name="T5" fmla="*/ 8 h 73"/>
                  <a:gd name="T6" fmla="*/ 4 w 53"/>
                  <a:gd name="T7" fmla="*/ 7 h 73"/>
                  <a:gd name="T8" fmla="*/ 5 w 53"/>
                  <a:gd name="T9" fmla="*/ 6 h 73"/>
                  <a:gd name="T10" fmla="*/ 6 w 53"/>
                  <a:gd name="T11" fmla="*/ 4 h 73"/>
                  <a:gd name="T12" fmla="*/ 6 w 53"/>
                  <a:gd name="T13" fmla="*/ 2 h 73"/>
                  <a:gd name="T14" fmla="*/ 6 w 53"/>
                  <a:gd name="T15" fmla="*/ 1 h 73"/>
                  <a:gd name="T16" fmla="*/ 5 w 53"/>
                  <a:gd name="T17" fmla="*/ 0 h 73"/>
                  <a:gd name="T18" fmla="*/ 3 w 53"/>
                  <a:gd name="T19" fmla="*/ 0 h 73"/>
                  <a:gd name="T20" fmla="*/ 1 w 53"/>
                  <a:gd name="T21" fmla="*/ 0 h 73"/>
                  <a:gd name="T22" fmla="*/ 0 w 53"/>
                  <a:gd name="T23" fmla="*/ 1 h 73"/>
                  <a:gd name="T24" fmla="*/ 0 w 53"/>
                  <a:gd name="T25" fmla="*/ 2 h 73"/>
                  <a:gd name="T26" fmla="*/ 0 w 53"/>
                  <a:gd name="T27" fmla="*/ 4 h 73"/>
                  <a:gd name="T28" fmla="*/ 0 w 53"/>
                  <a:gd name="T29" fmla="*/ 6 h 73"/>
                  <a:gd name="T30" fmla="*/ 1 w 53"/>
                  <a:gd name="T31" fmla="*/ 7 h 73"/>
                  <a:gd name="T32" fmla="*/ 2 w 53"/>
                  <a:gd name="T33" fmla="*/ 8 h 73"/>
                  <a:gd name="T34" fmla="*/ 2 w 53"/>
                  <a:gd name="T35" fmla="*/ 9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4" name="Freeform 27"/>
              <p:cNvSpPr>
                <a:spLocks/>
              </p:cNvSpPr>
              <p:nvPr/>
            </p:nvSpPr>
            <p:spPr bwMode="auto">
              <a:xfrm>
                <a:off x="3793" y="3081"/>
                <a:ext cx="36" cy="29"/>
              </a:xfrm>
              <a:custGeom>
                <a:avLst/>
                <a:gdLst>
                  <a:gd name="T0" fmla="*/ 9 w 71"/>
                  <a:gd name="T1" fmla="*/ 8 h 58"/>
                  <a:gd name="T2" fmla="*/ 9 w 71"/>
                  <a:gd name="T3" fmla="*/ 6 h 58"/>
                  <a:gd name="T4" fmla="*/ 9 w 71"/>
                  <a:gd name="T5" fmla="*/ 6 h 58"/>
                  <a:gd name="T6" fmla="*/ 8 w 71"/>
                  <a:gd name="T7" fmla="*/ 5 h 58"/>
                  <a:gd name="T8" fmla="*/ 8 w 71"/>
                  <a:gd name="T9" fmla="*/ 3 h 58"/>
                  <a:gd name="T10" fmla="*/ 7 w 71"/>
                  <a:gd name="T11" fmla="*/ 2 h 58"/>
                  <a:gd name="T12" fmla="*/ 5 w 71"/>
                  <a:gd name="T13" fmla="*/ 1 h 58"/>
                  <a:gd name="T14" fmla="*/ 4 w 71"/>
                  <a:gd name="T15" fmla="*/ 0 h 58"/>
                  <a:gd name="T16" fmla="*/ 2 w 71"/>
                  <a:gd name="T17" fmla="*/ 1 h 58"/>
                  <a:gd name="T18" fmla="*/ 1 w 71"/>
                  <a:gd name="T19" fmla="*/ 2 h 58"/>
                  <a:gd name="T20" fmla="*/ 0 w 71"/>
                  <a:gd name="T21" fmla="*/ 4 h 58"/>
                  <a:gd name="T22" fmla="*/ 1 w 71"/>
                  <a:gd name="T23" fmla="*/ 6 h 58"/>
                  <a:gd name="T24" fmla="*/ 2 w 71"/>
                  <a:gd name="T25" fmla="*/ 7 h 58"/>
                  <a:gd name="T26" fmla="*/ 4 w 71"/>
                  <a:gd name="T27" fmla="*/ 7 h 58"/>
                  <a:gd name="T28" fmla="*/ 5 w 71"/>
                  <a:gd name="T29" fmla="*/ 8 h 58"/>
                  <a:gd name="T30" fmla="*/ 7 w 71"/>
                  <a:gd name="T31" fmla="*/ 8 h 58"/>
                  <a:gd name="T32" fmla="*/ 8 w 71"/>
                  <a:gd name="T33" fmla="*/ 8 h 58"/>
                  <a:gd name="T34" fmla="*/ 9 w 71"/>
                  <a:gd name="T35" fmla="*/ 8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5" name="Freeform 28"/>
              <p:cNvSpPr>
                <a:spLocks/>
              </p:cNvSpPr>
              <p:nvPr/>
            </p:nvSpPr>
            <p:spPr bwMode="auto">
              <a:xfrm>
                <a:off x="3793" y="3114"/>
                <a:ext cx="37" cy="28"/>
              </a:xfrm>
              <a:custGeom>
                <a:avLst/>
                <a:gdLst>
                  <a:gd name="T0" fmla="*/ 10 w 72"/>
                  <a:gd name="T1" fmla="*/ 2 h 56"/>
                  <a:gd name="T2" fmla="*/ 9 w 72"/>
                  <a:gd name="T3" fmla="*/ 0 h 56"/>
                  <a:gd name="T4" fmla="*/ 8 w 72"/>
                  <a:gd name="T5" fmla="*/ 0 h 56"/>
                  <a:gd name="T6" fmla="*/ 7 w 72"/>
                  <a:gd name="T7" fmla="*/ 0 h 56"/>
                  <a:gd name="T8" fmla="*/ 6 w 72"/>
                  <a:gd name="T9" fmla="*/ 0 h 56"/>
                  <a:gd name="T10" fmla="*/ 4 w 72"/>
                  <a:gd name="T11" fmla="*/ 1 h 56"/>
                  <a:gd name="T12" fmla="*/ 2 w 72"/>
                  <a:gd name="T13" fmla="*/ 1 h 56"/>
                  <a:gd name="T14" fmla="*/ 1 w 72"/>
                  <a:gd name="T15" fmla="*/ 2 h 56"/>
                  <a:gd name="T16" fmla="*/ 0 w 72"/>
                  <a:gd name="T17" fmla="*/ 4 h 56"/>
                  <a:gd name="T18" fmla="*/ 1 w 72"/>
                  <a:gd name="T19" fmla="*/ 6 h 56"/>
                  <a:gd name="T20" fmla="*/ 3 w 72"/>
                  <a:gd name="T21" fmla="*/ 7 h 56"/>
                  <a:gd name="T22" fmla="*/ 4 w 72"/>
                  <a:gd name="T23" fmla="*/ 7 h 56"/>
                  <a:gd name="T24" fmla="*/ 5 w 72"/>
                  <a:gd name="T25" fmla="*/ 7 h 56"/>
                  <a:gd name="T26" fmla="*/ 7 w 72"/>
                  <a:gd name="T27" fmla="*/ 6 h 56"/>
                  <a:gd name="T28" fmla="*/ 8 w 72"/>
                  <a:gd name="T29" fmla="*/ 5 h 56"/>
                  <a:gd name="T30" fmla="*/ 9 w 72"/>
                  <a:gd name="T31" fmla="*/ 3 h 56"/>
                  <a:gd name="T32" fmla="*/ 10 w 72"/>
                  <a:gd name="T33" fmla="*/ 2 h 56"/>
                  <a:gd name="T34" fmla="*/ 10 w 72"/>
                  <a:gd name="T35" fmla="*/ 2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6" name="Freeform 29"/>
              <p:cNvSpPr>
                <a:spLocks/>
              </p:cNvSpPr>
              <p:nvPr/>
            </p:nvSpPr>
            <p:spPr bwMode="auto">
              <a:xfrm>
                <a:off x="3823" y="3121"/>
                <a:ext cx="26" cy="37"/>
              </a:xfrm>
              <a:custGeom>
                <a:avLst/>
                <a:gdLst>
                  <a:gd name="T0" fmla="*/ 4 w 53"/>
                  <a:gd name="T1" fmla="*/ 0 h 72"/>
                  <a:gd name="T2" fmla="*/ 2 w 53"/>
                  <a:gd name="T3" fmla="*/ 0 h 72"/>
                  <a:gd name="T4" fmla="*/ 2 w 53"/>
                  <a:gd name="T5" fmla="*/ 1 h 72"/>
                  <a:gd name="T6" fmla="*/ 1 w 53"/>
                  <a:gd name="T7" fmla="*/ 2 h 72"/>
                  <a:gd name="T8" fmla="*/ 1 w 53"/>
                  <a:gd name="T9" fmla="*/ 3 h 72"/>
                  <a:gd name="T10" fmla="*/ 0 w 53"/>
                  <a:gd name="T11" fmla="*/ 5 h 72"/>
                  <a:gd name="T12" fmla="*/ 0 w 53"/>
                  <a:gd name="T13" fmla="*/ 7 h 72"/>
                  <a:gd name="T14" fmla="*/ 0 w 53"/>
                  <a:gd name="T15" fmla="*/ 8 h 72"/>
                  <a:gd name="T16" fmla="*/ 1 w 53"/>
                  <a:gd name="T17" fmla="*/ 9 h 72"/>
                  <a:gd name="T18" fmla="*/ 3 w 53"/>
                  <a:gd name="T19" fmla="*/ 10 h 72"/>
                  <a:gd name="T20" fmla="*/ 5 w 53"/>
                  <a:gd name="T21" fmla="*/ 9 h 72"/>
                  <a:gd name="T22" fmla="*/ 6 w 53"/>
                  <a:gd name="T23" fmla="*/ 8 h 72"/>
                  <a:gd name="T24" fmla="*/ 6 w 53"/>
                  <a:gd name="T25" fmla="*/ 7 h 72"/>
                  <a:gd name="T26" fmla="*/ 6 w 53"/>
                  <a:gd name="T27" fmla="*/ 5 h 72"/>
                  <a:gd name="T28" fmla="*/ 5 w 53"/>
                  <a:gd name="T29" fmla="*/ 3 h 72"/>
                  <a:gd name="T30" fmla="*/ 5 w 53"/>
                  <a:gd name="T31" fmla="*/ 2 h 72"/>
                  <a:gd name="T32" fmla="*/ 4 w 53"/>
                  <a:gd name="T33" fmla="*/ 1 h 72"/>
                  <a:gd name="T34" fmla="*/ 4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7" name="Freeform 30"/>
              <p:cNvSpPr>
                <a:spLocks/>
              </p:cNvSpPr>
              <p:nvPr/>
            </p:nvSpPr>
            <p:spPr bwMode="auto">
              <a:xfrm>
                <a:off x="3843" y="3114"/>
                <a:ext cx="36" cy="28"/>
              </a:xfrm>
              <a:custGeom>
                <a:avLst/>
                <a:gdLst>
                  <a:gd name="T0" fmla="*/ 1 w 71"/>
                  <a:gd name="T1" fmla="*/ 0 h 56"/>
                  <a:gd name="T2" fmla="*/ 0 w 71"/>
                  <a:gd name="T3" fmla="*/ 2 h 56"/>
                  <a:gd name="T4" fmla="*/ 1 w 71"/>
                  <a:gd name="T5" fmla="*/ 2 h 56"/>
                  <a:gd name="T6" fmla="*/ 1 w 71"/>
                  <a:gd name="T7" fmla="*/ 3 h 56"/>
                  <a:gd name="T8" fmla="*/ 2 w 71"/>
                  <a:gd name="T9" fmla="*/ 5 h 56"/>
                  <a:gd name="T10" fmla="*/ 3 w 71"/>
                  <a:gd name="T11" fmla="*/ 6 h 56"/>
                  <a:gd name="T12" fmla="*/ 4 w 71"/>
                  <a:gd name="T13" fmla="*/ 7 h 56"/>
                  <a:gd name="T14" fmla="*/ 6 w 71"/>
                  <a:gd name="T15" fmla="*/ 7 h 56"/>
                  <a:gd name="T16" fmla="*/ 7 w 71"/>
                  <a:gd name="T17" fmla="*/ 7 h 56"/>
                  <a:gd name="T18" fmla="*/ 9 w 71"/>
                  <a:gd name="T19" fmla="*/ 6 h 56"/>
                  <a:gd name="T20" fmla="*/ 9 w 71"/>
                  <a:gd name="T21" fmla="*/ 4 h 56"/>
                  <a:gd name="T22" fmla="*/ 9 w 71"/>
                  <a:gd name="T23" fmla="*/ 2 h 56"/>
                  <a:gd name="T24" fmla="*/ 8 w 71"/>
                  <a:gd name="T25" fmla="*/ 1 h 56"/>
                  <a:gd name="T26" fmla="*/ 6 w 71"/>
                  <a:gd name="T27" fmla="*/ 1 h 56"/>
                  <a:gd name="T28" fmla="*/ 4 w 71"/>
                  <a:gd name="T29" fmla="*/ 0 h 56"/>
                  <a:gd name="T30" fmla="*/ 3 w 71"/>
                  <a:gd name="T31" fmla="*/ 0 h 56"/>
                  <a:gd name="T32" fmla="*/ 2 w 71"/>
                  <a:gd name="T33" fmla="*/ 0 h 56"/>
                  <a:gd name="T34" fmla="*/ 1 w 71"/>
                  <a:gd name="T35" fmla="*/ 0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8" name="Freeform 31"/>
              <p:cNvSpPr>
                <a:spLocks/>
              </p:cNvSpPr>
              <p:nvPr/>
            </p:nvSpPr>
            <p:spPr bwMode="auto">
              <a:xfrm>
                <a:off x="3842" y="3081"/>
                <a:ext cx="37" cy="28"/>
              </a:xfrm>
              <a:custGeom>
                <a:avLst/>
                <a:gdLst>
                  <a:gd name="T0" fmla="*/ 0 w 72"/>
                  <a:gd name="T1" fmla="*/ 5 h 57"/>
                  <a:gd name="T2" fmla="*/ 1 w 72"/>
                  <a:gd name="T3" fmla="*/ 7 h 57"/>
                  <a:gd name="T4" fmla="*/ 2 w 72"/>
                  <a:gd name="T5" fmla="*/ 7 h 57"/>
                  <a:gd name="T6" fmla="*/ 3 w 72"/>
                  <a:gd name="T7" fmla="*/ 7 h 57"/>
                  <a:gd name="T8" fmla="*/ 4 w 72"/>
                  <a:gd name="T9" fmla="*/ 7 h 57"/>
                  <a:gd name="T10" fmla="*/ 6 w 72"/>
                  <a:gd name="T11" fmla="*/ 6 h 57"/>
                  <a:gd name="T12" fmla="*/ 8 w 72"/>
                  <a:gd name="T13" fmla="*/ 6 h 57"/>
                  <a:gd name="T14" fmla="*/ 9 w 72"/>
                  <a:gd name="T15" fmla="*/ 5 h 57"/>
                  <a:gd name="T16" fmla="*/ 10 w 72"/>
                  <a:gd name="T17" fmla="*/ 3 h 57"/>
                  <a:gd name="T18" fmla="*/ 9 w 72"/>
                  <a:gd name="T19" fmla="*/ 2 h 57"/>
                  <a:gd name="T20" fmla="*/ 7 w 72"/>
                  <a:gd name="T21" fmla="*/ 0 h 57"/>
                  <a:gd name="T22" fmla="*/ 6 w 72"/>
                  <a:gd name="T23" fmla="*/ 0 h 57"/>
                  <a:gd name="T24" fmla="*/ 5 w 72"/>
                  <a:gd name="T25" fmla="*/ 0 h 57"/>
                  <a:gd name="T26" fmla="*/ 3 w 72"/>
                  <a:gd name="T27" fmla="*/ 1 h 57"/>
                  <a:gd name="T28" fmla="*/ 2 w 72"/>
                  <a:gd name="T29" fmla="*/ 2 h 57"/>
                  <a:gd name="T30" fmla="*/ 1 w 72"/>
                  <a:gd name="T31" fmla="*/ 4 h 57"/>
                  <a:gd name="T32" fmla="*/ 1 w 72"/>
                  <a:gd name="T33" fmla="*/ 5 h 57"/>
                  <a:gd name="T34" fmla="*/ 0 w 72"/>
                  <a:gd name="T35" fmla="*/ 5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9" name="Freeform 32"/>
              <p:cNvSpPr>
                <a:spLocks/>
              </p:cNvSpPr>
              <p:nvPr/>
            </p:nvSpPr>
            <p:spPr bwMode="auto">
              <a:xfrm>
                <a:off x="3134" y="3087"/>
                <a:ext cx="11" cy="12"/>
              </a:xfrm>
              <a:custGeom>
                <a:avLst/>
                <a:gdLst>
                  <a:gd name="T0" fmla="*/ 1 w 23"/>
                  <a:gd name="T1" fmla="*/ 3 h 24"/>
                  <a:gd name="T2" fmla="*/ 0 w 23"/>
                  <a:gd name="T3" fmla="*/ 3 h 24"/>
                  <a:gd name="T4" fmla="*/ 0 w 23"/>
                  <a:gd name="T5" fmla="*/ 3 h 24"/>
                  <a:gd name="T6" fmla="*/ 0 w 23"/>
                  <a:gd name="T7" fmla="*/ 3 h 24"/>
                  <a:gd name="T8" fmla="*/ 0 w 23"/>
                  <a:gd name="T9" fmla="*/ 2 h 24"/>
                  <a:gd name="T10" fmla="*/ 0 w 23"/>
                  <a:gd name="T11" fmla="*/ 1 h 24"/>
                  <a:gd name="T12" fmla="*/ 0 w 23"/>
                  <a:gd name="T13" fmla="*/ 1 h 24"/>
                  <a:gd name="T14" fmla="*/ 0 w 23"/>
                  <a:gd name="T15" fmla="*/ 1 h 24"/>
                  <a:gd name="T16" fmla="*/ 1 w 23"/>
                  <a:gd name="T17" fmla="*/ 0 h 24"/>
                  <a:gd name="T18" fmla="*/ 2 w 23"/>
                  <a:gd name="T19" fmla="*/ 1 h 24"/>
                  <a:gd name="T20" fmla="*/ 2 w 23"/>
                  <a:gd name="T21" fmla="*/ 1 h 24"/>
                  <a:gd name="T22" fmla="*/ 2 w 23"/>
                  <a:gd name="T23" fmla="*/ 1 h 24"/>
                  <a:gd name="T24" fmla="*/ 2 w 23"/>
                  <a:gd name="T25" fmla="*/ 2 h 24"/>
                  <a:gd name="T26" fmla="*/ 2 w 23"/>
                  <a:gd name="T27" fmla="*/ 3 h 24"/>
                  <a:gd name="T28" fmla="*/ 2 w 23"/>
                  <a:gd name="T29" fmla="*/ 3 h 24"/>
                  <a:gd name="T30" fmla="*/ 2 w 23"/>
                  <a:gd name="T31" fmla="*/ 3 h 24"/>
                  <a:gd name="T32" fmla="*/ 1 w 23"/>
                  <a:gd name="T33" fmla="*/ 3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0" name="Freeform 33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3 w 52"/>
                  <a:gd name="T1" fmla="*/ 9 h 73"/>
                  <a:gd name="T2" fmla="*/ 4 w 52"/>
                  <a:gd name="T3" fmla="*/ 9 h 73"/>
                  <a:gd name="T4" fmla="*/ 5 w 52"/>
                  <a:gd name="T5" fmla="*/ 8 h 73"/>
                  <a:gd name="T6" fmla="*/ 5 w 52"/>
                  <a:gd name="T7" fmla="*/ 7 h 73"/>
                  <a:gd name="T8" fmla="*/ 6 w 52"/>
                  <a:gd name="T9" fmla="*/ 6 h 73"/>
                  <a:gd name="T10" fmla="*/ 7 w 52"/>
                  <a:gd name="T11" fmla="*/ 4 h 73"/>
                  <a:gd name="T12" fmla="*/ 7 w 52"/>
                  <a:gd name="T13" fmla="*/ 2 h 73"/>
                  <a:gd name="T14" fmla="*/ 7 w 52"/>
                  <a:gd name="T15" fmla="*/ 1 h 73"/>
                  <a:gd name="T16" fmla="*/ 6 w 52"/>
                  <a:gd name="T17" fmla="*/ 0 h 73"/>
                  <a:gd name="T18" fmla="*/ 4 w 52"/>
                  <a:gd name="T19" fmla="*/ 0 h 73"/>
                  <a:gd name="T20" fmla="*/ 2 w 52"/>
                  <a:gd name="T21" fmla="*/ 0 h 73"/>
                  <a:gd name="T22" fmla="*/ 1 w 52"/>
                  <a:gd name="T23" fmla="*/ 1 h 73"/>
                  <a:gd name="T24" fmla="*/ 0 w 52"/>
                  <a:gd name="T25" fmla="*/ 2 h 73"/>
                  <a:gd name="T26" fmla="*/ 1 w 52"/>
                  <a:gd name="T27" fmla="*/ 4 h 73"/>
                  <a:gd name="T28" fmla="*/ 1 w 52"/>
                  <a:gd name="T29" fmla="*/ 6 h 73"/>
                  <a:gd name="T30" fmla="*/ 2 w 52"/>
                  <a:gd name="T31" fmla="*/ 7 h 73"/>
                  <a:gd name="T32" fmla="*/ 3 w 52"/>
                  <a:gd name="T33" fmla="*/ 8 h 73"/>
                  <a:gd name="T34" fmla="*/ 3 w 52"/>
                  <a:gd name="T35" fmla="*/ 9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1" name="Freeform 34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3 w 52"/>
                  <a:gd name="T1" fmla="*/ 9 h 73"/>
                  <a:gd name="T2" fmla="*/ 4 w 52"/>
                  <a:gd name="T3" fmla="*/ 9 h 73"/>
                  <a:gd name="T4" fmla="*/ 5 w 52"/>
                  <a:gd name="T5" fmla="*/ 8 h 73"/>
                  <a:gd name="T6" fmla="*/ 5 w 52"/>
                  <a:gd name="T7" fmla="*/ 7 h 73"/>
                  <a:gd name="T8" fmla="*/ 6 w 52"/>
                  <a:gd name="T9" fmla="*/ 6 h 73"/>
                  <a:gd name="T10" fmla="*/ 7 w 52"/>
                  <a:gd name="T11" fmla="*/ 4 h 73"/>
                  <a:gd name="T12" fmla="*/ 7 w 52"/>
                  <a:gd name="T13" fmla="*/ 2 h 73"/>
                  <a:gd name="T14" fmla="*/ 7 w 52"/>
                  <a:gd name="T15" fmla="*/ 1 h 73"/>
                  <a:gd name="T16" fmla="*/ 6 w 52"/>
                  <a:gd name="T17" fmla="*/ 0 h 73"/>
                  <a:gd name="T18" fmla="*/ 4 w 52"/>
                  <a:gd name="T19" fmla="*/ 0 h 73"/>
                  <a:gd name="T20" fmla="*/ 2 w 52"/>
                  <a:gd name="T21" fmla="*/ 0 h 73"/>
                  <a:gd name="T22" fmla="*/ 1 w 52"/>
                  <a:gd name="T23" fmla="*/ 1 h 73"/>
                  <a:gd name="T24" fmla="*/ 0 w 52"/>
                  <a:gd name="T25" fmla="*/ 2 h 73"/>
                  <a:gd name="T26" fmla="*/ 1 w 52"/>
                  <a:gd name="T27" fmla="*/ 4 h 73"/>
                  <a:gd name="T28" fmla="*/ 1 w 52"/>
                  <a:gd name="T29" fmla="*/ 6 h 73"/>
                  <a:gd name="T30" fmla="*/ 2 w 52"/>
                  <a:gd name="T31" fmla="*/ 7 h 73"/>
                  <a:gd name="T32" fmla="*/ 3 w 52"/>
                  <a:gd name="T33" fmla="*/ 8 h 73"/>
                  <a:gd name="T34" fmla="*/ 3 w 52"/>
                  <a:gd name="T35" fmla="*/ 9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2" name="Freeform 35"/>
              <p:cNvSpPr>
                <a:spLocks/>
              </p:cNvSpPr>
              <p:nvPr/>
            </p:nvSpPr>
            <p:spPr bwMode="auto">
              <a:xfrm>
                <a:off x="3097" y="3063"/>
                <a:ext cx="35" cy="28"/>
              </a:xfrm>
              <a:custGeom>
                <a:avLst/>
                <a:gdLst>
                  <a:gd name="T0" fmla="*/ 8 w 72"/>
                  <a:gd name="T1" fmla="*/ 7 h 58"/>
                  <a:gd name="T2" fmla="*/ 8 w 72"/>
                  <a:gd name="T3" fmla="*/ 5 h 58"/>
                  <a:gd name="T4" fmla="*/ 8 w 72"/>
                  <a:gd name="T5" fmla="*/ 5 h 58"/>
                  <a:gd name="T6" fmla="*/ 8 w 72"/>
                  <a:gd name="T7" fmla="*/ 4 h 58"/>
                  <a:gd name="T8" fmla="*/ 7 w 72"/>
                  <a:gd name="T9" fmla="*/ 3 h 58"/>
                  <a:gd name="T10" fmla="*/ 6 w 72"/>
                  <a:gd name="T11" fmla="*/ 1 h 58"/>
                  <a:gd name="T12" fmla="*/ 4 w 72"/>
                  <a:gd name="T13" fmla="*/ 0 h 58"/>
                  <a:gd name="T14" fmla="*/ 3 w 72"/>
                  <a:gd name="T15" fmla="*/ 0 h 58"/>
                  <a:gd name="T16" fmla="*/ 2 w 72"/>
                  <a:gd name="T17" fmla="*/ 0 h 58"/>
                  <a:gd name="T18" fmla="*/ 0 w 72"/>
                  <a:gd name="T19" fmla="*/ 1 h 58"/>
                  <a:gd name="T20" fmla="*/ 0 w 72"/>
                  <a:gd name="T21" fmla="*/ 3 h 58"/>
                  <a:gd name="T22" fmla="*/ 0 w 72"/>
                  <a:gd name="T23" fmla="*/ 5 h 58"/>
                  <a:gd name="T24" fmla="*/ 1 w 72"/>
                  <a:gd name="T25" fmla="*/ 6 h 58"/>
                  <a:gd name="T26" fmla="*/ 3 w 72"/>
                  <a:gd name="T27" fmla="*/ 6 h 58"/>
                  <a:gd name="T28" fmla="*/ 4 w 72"/>
                  <a:gd name="T29" fmla="*/ 7 h 58"/>
                  <a:gd name="T30" fmla="*/ 6 w 72"/>
                  <a:gd name="T31" fmla="*/ 7 h 58"/>
                  <a:gd name="T32" fmla="*/ 7 w 72"/>
                  <a:gd name="T33" fmla="*/ 7 h 58"/>
                  <a:gd name="T34" fmla="*/ 8 w 72"/>
                  <a:gd name="T35" fmla="*/ 7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3" name="Freeform 36"/>
              <p:cNvSpPr>
                <a:spLocks/>
              </p:cNvSpPr>
              <p:nvPr/>
            </p:nvSpPr>
            <p:spPr bwMode="auto">
              <a:xfrm>
                <a:off x="3097" y="3095"/>
                <a:ext cx="35" cy="29"/>
              </a:xfrm>
              <a:custGeom>
                <a:avLst/>
                <a:gdLst>
                  <a:gd name="T0" fmla="*/ 8 w 72"/>
                  <a:gd name="T1" fmla="*/ 2 h 56"/>
                  <a:gd name="T2" fmla="*/ 8 w 72"/>
                  <a:gd name="T3" fmla="*/ 0 h 56"/>
                  <a:gd name="T4" fmla="*/ 7 w 72"/>
                  <a:gd name="T5" fmla="*/ 0 h 56"/>
                  <a:gd name="T6" fmla="*/ 6 w 72"/>
                  <a:gd name="T7" fmla="*/ 0 h 56"/>
                  <a:gd name="T8" fmla="*/ 4 w 72"/>
                  <a:gd name="T9" fmla="*/ 0 h 56"/>
                  <a:gd name="T10" fmla="*/ 3 w 72"/>
                  <a:gd name="T11" fmla="*/ 1 h 56"/>
                  <a:gd name="T12" fmla="*/ 1 w 72"/>
                  <a:gd name="T13" fmla="*/ 1 h 56"/>
                  <a:gd name="T14" fmla="*/ 0 w 72"/>
                  <a:gd name="T15" fmla="*/ 2 h 56"/>
                  <a:gd name="T16" fmla="*/ 0 w 72"/>
                  <a:gd name="T17" fmla="*/ 4 h 56"/>
                  <a:gd name="T18" fmla="*/ 0 w 72"/>
                  <a:gd name="T19" fmla="*/ 6 h 56"/>
                  <a:gd name="T20" fmla="*/ 2 w 72"/>
                  <a:gd name="T21" fmla="*/ 7 h 56"/>
                  <a:gd name="T22" fmla="*/ 3 w 72"/>
                  <a:gd name="T23" fmla="*/ 8 h 56"/>
                  <a:gd name="T24" fmla="*/ 4 w 72"/>
                  <a:gd name="T25" fmla="*/ 7 h 56"/>
                  <a:gd name="T26" fmla="*/ 6 w 72"/>
                  <a:gd name="T27" fmla="*/ 6 h 56"/>
                  <a:gd name="T28" fmla="*/ 7 w 72"/>
                  <a:gd name="T29" fmla="*/ 5 h 56"/>
                  <a:gd name="T30" fmla="*/ 8 w 72"/>
                  <a:gd name="T31" fmla="*/ 3 h 56"/>
                  <a:gd name="T32" fmla="*/ 8 w 72"/>
                  <a:gd name="T33" fmla="*/ 2 h 56"/>
                  <a:gd name="T34" fmla="*/ 8 w 72"/>
                  <a:gd name="T35" fmla="*/ 2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4" name="Freeform 37"/>
              <p:cNvSpPr>
                <a:spLocks/>
              </p:cNvSpPr>
              <p:nvPr/>
            </p:nvSpPr>
            <p:spPr bwMode="auto">
              <a:xfrm>
                <a:off x="3126" y="3102"/>
                <a:ext cx="27" cy="37"/>
              </a:xfrm>
              <a:custGeom>
                <a:avLst/>
                <a:gdLst>
                  <a:gd name="T0" fmla="*/ 4 w 53"/>
                  <a:gd name="T1" fmla="*/ 0 h 72"/>
                  <a:gd name="T2" fmla="*/ 3 w 53"/>
                  <a:gd name="T3" fmla="*/ 0 h 72"/>
                  <a:gd name="T4" fmla="*/ 3 w 53"/>
                  <a:gd name="T5" fmla="*/ 1 h 72"/>
                  <a:gd name="T6" fmla="*/ 2 w 53"/>
                  <a:gd name="T7" fmla="*/ 2 h 72"/>
                  <a:gd name="T8" fmla="*/ 1 w 53"/>
                  <a:gd name="T9" fmla="*/ 3 h 72"/>
                  <a:gd name="T10" fmla="*/ 1 w 53"/>
                  <a:gd name="T11" fmla="*/ 5 h 72"/>
                  <a:gd name="T12" fmla="*/ 0 w 53"/>
                  <a:gd name="T13" fmla="*/ 7 h 72"/>
                  <a:gd name="T14" fmla="*/ 1 w 53"/>
                  <a:gd name="T15" fmla="*/ 8 h 72"/>
                  <a:gd name="T16" fmla="*/ 2 w 53"/>
                  <a:gd name="T17" fmla="*/ 9 h 72"/>
                  <a:gd name="T18" fmla="*/ 4 w 53"/>
                  <a:gd name="T19" fmla="*/ 10 h 72"/>
                  <a:gd name="T20" fmla="*/ 6 w 53"/>
                  <a:gd name="T21" fmla="*/ 9 h 72"/>
                  <a:gd name="T22" fmla="*/ 7 w 53"/>
                  <a:gd name="T23" fmla="*/ 8 h 72"/>
                  <a:gd name="T24" fmla="*/ 7 w 53"/>
                  <a:gd name="T25" fmla="*/ 7 h 72"/>
                  <a:gd name="T26" fmla="*/ 7 w 53"/>
                  <a:gd name="T27" fmla="*/ 5 h 72"/>
                  <a:gd name="T28" fmla="*/ 6 w 53"/>
                  <a:gd name="T29" fmla="*/ 3 h 72"/>
                  <a:gd name="T30" fmla="*/ 5 w 53"/>
                  <a:gd name="T31" fmla="*/ 2 h 72"/>
                  <a:gd name="T32" fmla="*/ 5 w 53"/>
                  <a:gd name="T33" fmla="*/ 1 h 72"/>
                  <a:gd name="T34" fmla="*/ 4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5" name="Freeform 38"/>
              <p:cNvSpPr>
                <a:spLocks/>
              </p:cNvSpPr>
              <p:nvPr/>
            </p:nvSpPr>
            <p:spPr bwMode="auto">
              <a:xfrm>
                <a:off x="3146" y="3095"/>
                <a:ext cx="35" cy="29"/>
              </a:xfrm>
              <a:custGeom>
                <a:avLst/>
                <a:gdLst>
                  <a:gd name="T0" fmla="*/ 0 w 72"/>
                  <a:gd name="T1" fmla="*/ 0 h 57"/>
                  <a:gd name="T2" fmla="*/ 0 w 72"/>
                  <a:gd name="T3" fmla="*/ 2 h 57"/>
                  <a:gd name="T4" fmla="*/ 0 w 72"/>
                  <a:gd name="T5" fmla="*/ 2 h 57"/>
                  <a:gd name="T6" fmla="*/ 0 w 72"/>
                  <a:gd name="T7" fmla="*/ 3 h 57"/>
                  <a:gd name="T8" fmla="*/ 1 w 72"/>
                  <a:gd name="T9" fmla="*/ 5 h 57"/>
                  <a:gd name="T10" fmla="*/ 2 w 72"/>
                  <a:gd name="T11" fmla="*/ 6 h 57"/>
                  <a:gd name="T12" fmla="*/ 4 w 72"/>
                  <a:gd name="T13" fmla="*/ 7 h 57"/>
                  <a:gd name="T14" fmla="*/ 5 w 72"/>
                  <a:gd name="T15" fmla="*/ 8 h 57"/>
                  <a:gd name="T16" fmla="*/ 6 w 72"/>
                  <a:gd name="T17" fmla="*/ 7 h 57"/>
                  <a:gd name="T18" fmla="*/ 8 w 72"/>
                  <a:gd name="T19" fmla="*/ 6 h 57"/>
                  <a:gd name="T20" fmla="*/ 8 w 72"/>
                  <a:gd name="T21" fmla="*/ 4 h 57"/>
                  <a:gd name="T22" fmla="*/ 8 w 72"/>
                  <a:gd name="T23" fmla="*/ 2 h 57"/>
                  <a:gd name="T24" fmla="*/ 7 w 72"/>
                  <a:gd name="T25" fmla="*/ 1 h 57"/>
                  <a:gd name="T26" fmla="*/ 5 w 72"/>
                  <a:gd name="T27" fmla="*/ 1 h 57"/>
                  <a:gd name="T28" fmla="*/ 4 w 72"/>
                  <a:gd name="T29" fmla="*/ 0 h 57"/>
                  <a:gd name="T30" fmla="*/ 2 w 72"/>
                  <a:gd name="T31" fmla="*/ 0 h 57"/>
                  <a:gd name="T32" fmla="*/ 1 w 72"/>
                  <a:gd name="T33" fmla="*/ 0 h 57"/>
                  <a:gd name="T34" fmla="*/ 0 w 72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6" name="Freeform 39"/>
              <p:cNvSpPr>
                <a:spLocks/>
              </p:cNvSpPr>
              <p:nvPr/>
            </p:nvSpPr>
            <p:spPr bwMode="auto">
              <a:xfrm>
                <a:off x="3146" y="3062"/>
                <a:ext cx="35" cy="29"/>
              </a:xfrm>
              <a:custGeom>
                <a:avLst/>
                <a:gdLst>
                  <a:gd name="T0" fmla="*/ 0 w 72"/>
                  <a:gd name="T1" fmla="*/ 6 h 58"/>
                  <a:gd name="T2" fmla="*/ 0 w 72"/>
                  <a:gd name="T3" fmla="*/ 8 h 58"/>
                  <a:gd name="T4" fmla="*/ 1 w 72"/>
                  <a:gd name="T5" fmla="*/ 8 h 58"/>
                  <a:gd name="T6" fmla="*/ 2 w 72"/>
                  <a:gd name="T7" fmla="*/ 8 h 58"/>
                  <a:gd name="T8" fmla="*/ 4 w 72"/>
                  <a:gd name="T9" fmla="*/ 8 h 58"/>
                  <a:gd name="T10" fmla="*/ 5 w 72"/>
                  <a:gd name="T11" fmla="*/ 7 h 58"/>
                  <a:gd name="T12" fmla="*/ 7 w 72"/>
                  <a:gd name="T13" fmla="*/ 7 h 58"/>
                  <a:gd name="T14" fmla="*/ 8 w 72"/>
                  <a:gd name="T15" fmla="*/ 6 h 58"/>
                  <a:gd name="T16" fmla="*/ 8 w 72"/>
                  <a:gd name="T17" fmla="*/ 4 h 58"/>
                  <a:gd name="T18" fmla="*/ 8 w 72"/>
                  <a:gd name="T19" fmla="*/ 2 h 58"/>
                  <a:gd name="T20" fmla="*/ 6 w 72"/>
                  <a:gd name="T21" fmla="*/ 1 h 58"/>
                  <a:gd name="T22" fmla="*/ 5 w 72"/>
                  <a:gd name="T23" fmla="*/ 0 h 58"/>
                  <a:gd name="T24" fmla="*/ 4 w 72"/>
                  <a:gd name="T25" fmla="*/ 1 h 58"/>
                  <a:gd name="T26" fmla="*/ 2 w 72"/>
                  <a:gd name="T27" fmla="*/ 2 h 58"/>
                  <a:gd name="T28" fmla="*/ 1 w 72"/>
                  <a:gd name="T29" fmla="*/ 3 h 58"/>
                  <a:gd name="T30" fmla="*/ 0 w 72"/>
                  <a:gd name="T31" fmla="*/ 5 h 58"/>
                  <a:gd name="T32" fmla="*/ 0 w 72"/>
                  <a:gd name="T33" fmla="*/ 6 h 58"/>
                  <a:gd name="T34" fmla="*/ 0 w 72"/>
                  <a:gd name="T35" fmla="*/ 6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7" name="Freeform 40"/>
              <p:cNvSpPr>
                <a:spLocks/>
              </p:cNvSpPr>
              <p:nvPr/>
            </p:nvSpPr>
            <p:spPr bwMode="auto">
              <a:xfrm>
                <a:off x="2933" y="2482"/>
                <a:ext cx="72" cy="84"/>
              </a:xfrm>
              <a:custGeom>
                <a:avLst/>
                <a:gdLst>
                  <a:gd name="T0" fmla="*/ 18 w 144"/>
                  <a:gd name="T1" fmla="*/ 0 h 167"/>
                  <a:gd name="T2" fmla="*/ 18 w 144"/>
                  <a:gd name="T3" fmla="*/ 4 h 167"/>
                  <a:gd name="T4" fmla="*/ 18 w 144"/>
                  <a:gd name="T5" fmla="*/ 8 h 167"/>
                  <a:gd name="T6" fmla="*/ 17 w 144"/>
                  <a:gd name="T7" fmla="*/ 11 h 167"/>
                  <a:gd name="T8" fmla="*/ 15 w 144"/>
                  <a:gd name="T9" fmla="*/ 14 h 167"/>
                  <a:gd name="T10" fmla="*/ 13 w 144"/>
                  <a:gd name="T11" fmla="*/ 17 h 167"/>
                  <a:gd name="T12" fmla="*/ 11 w 144"/>
                  <a:gd name="T13" fmla="*/ 19 h 167"/>
                  <a:gd name="T14" fmla="*/ 8 w 144"/>
                  <a:gd name="T15" fmla="*/ 21 h 167"/>
                  <a:gd name="T16" fmla="*/ 5 w 144"/>
                  <a:gd name="T17" fmla="*/ 21 h 167"/>
                  <a:gd name="T18" fmla="*/ 2 w 144"/>
                  <a:gd name="T19" fmla="*/ 21 h 167"/>
                  <a:gd name="T20" fmla="*/ 1 w 144"/>
                  <a:gd name="T21" fmla="*/ 19 h 167"/>
                  <a:gd name="T22" fmla="*/ 0 w 144"/>
                  <a:gd name="T23" fmla="*/ 18 h 167"/>
                  <a:gd name="T24" fmla="*/ 1 w 144"/>
                  <a:gd name="T25" fmla="*/ 16 h 167"/>
                  <a:gd name="T26" fmla="*/ 2 w 144"/>
                  <a:gd name="T27" fmla="*/ 14 h 167"/>
                  <a:gd name="T28" fmla="*/ 3 w 144"/>
                  <a:gd name="T29" fmla="*/ 12 h 167"/>
                  <a:gd name="T30" fmla="*/ 6 w 144"/>
                  <a:gd name="T31" fmla="*/ 11 h 167"/>
                  <a:gd name="T32" fmla="*/ 8 w 144"/>
                  <a:gd name="T33" fmla="*/ 11 h 167"/>
                  <a:gd name="T34" fmla="*/ 10 w 144"/>
                  <a:gd name="T35" fmla="*/ 10 h 167"/>
                  <a:gd name="T36" fmla="*/ 12 w 144"/>
                  <a:gd name="T37" fmla="*/ 9 h 167"/>
                  <a:gd name="T38" fmla="*/ 14 w 144"/>
                  <a:gd name="T39" fmla="*/ 8 h 167"/>
                  <a:gd name="T40" fmla="*/ 16 w 144"/>
                  <a:gd name="T41" fmla="*/ 6 h 167"/>
                  <a:gd name="T42" fmla="*/ 17 w 144"/>
                  <a:gd name="T43" fmla="*/ 4 h 167"/>
                  <a:gd name="T44" fmla="*/ 18 w 144"/>
                  <a:gd name="T45" fmla="*/ 2 h 167"/>
                  <a:gd name="T46" fmla="*/ 18 w 144"/>
                  <a:gd name="T47" fmla="*/ 1 h 167"/>
                  <a:gd name="T48" fmla="*/ 18 w 144"/>
                  <a:gd name="T49" fmla="*/ 0 h 1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8" name="Freeform 41"/>
              <p:cNvSpPr>
                <a:spLocks/>
              </p:cNvSpPr>
              <p:nvPr/>
            </p:nvSpPr>
            <p:spPr bwMode="auto">
              <a:xfrm>
                <a:off x="2898" y="2478"/>
                <a:ext cx="102" cy="40"/>
              </a:xfrm>
              <a:custGeom>
                <a:avLst/>
                <a:gdLst>
                  <a:gd name="T0" fmla="*/ 26 w 204"/>
                  <a:gd name="T1" fmla="*/ 0 h 82"/>
                  <a:gd name="T2" fmla="*/ 25 w 204"/>
                  <a:gd name="T3" fmla="*/ 1 h 82"/>
                  <a:gd name="T4" fmla="*/ 24 w 204"/>
                  <a:gd name="T5" fmla="*/ 2 h 82"/>
                  <a:gd name="T6" fmla="*/ 22 w 204"/>
                  <a:gd name="T7" fmla="*/ 3 h 82"/>
                  <a:gd name="T8" fmla="*/ 21 w 204"/>
                  <a:gd name="T9" fmla="*/ 5 h 82"/>
                  <a:gd name="T10" fmla="*/ 19 w 204"/>
                  <a:gd name="T11" fmla="*/ 6 h 82"/>
                  <a:gd name="T12" fmla="*/ 18 w 204"/>
                  <a:gd name="T13" fmla="*/ 7 h 82"/>
                  <a:gd name="T14" fmla="*/ 16 w 204"/>
                  <a:gd name="T15" fmla="*/ 8 h 82"/>
                  <a:gd name="T16" fmla="*/ 15 w 204"/>
                  <a:gd name="T17" fmla="*/ 8 h 82"/>
                  <a:gd name="T18" fmla="*/ 13 w 204"/>
                  <a:gd name="T19" fmla="*/ 9 h 82"/>
                  <a:gd name="T20" fmla="*/ 11 w 204"/>
                  <a:gd name="T21" fmla="*/ 9 h 82"/>
                  <a:gd name="T22" fmla="*/ 10 w 204"/>
                  <a:gd name="T23" fmla="*/ 10 h 82"/>
                  <a:gd name="T24" fmla="*/ 8 w 204"/>
                  <a:gd name="T25" fmla="*/ 10 h 82"/>
                  <a:gd name="T26" fmla="*/ 6 w 204"/>
                  <a:gd name="T27" fmla="*/ 10 h 82"/>
                  <a:gd name="T28" fmla="*/ 5 w 204"/>
                  <a:gd name="T29" fmla="*/ 9 h 82"/>
                  <a:gd name="T30" fmla="*/ 4 w 204"/>
                  <a:gd name="T31" fmla="*/ 8 h 82"/>
                  <a:gd name="T32" fmla="*/ 2 w 204"/>
                  <a:gd name="T33" fmla="*/ 8 h 82"/>
                  <a:gd name="T34" fmla="*/ 1 w 204"/>
                  <a:gd name="T35" fmla="*/ 5 h 82"/>
                  <a:gd name="T36" fmla="*/ 0 w 204"/>
                  <a:gd name="T37" fmla="*/ 4 h 82"/>
                  <a:gd name="T38" fmla="*/ 1 w 204"/>
                  <a:gd name="T39" fmla="*/ 2 h 82"/>
                  <a:gd name="T40" fmla="*/ 3 w 204"/>
                  <a:gd name="T41" fmla="*/ 1 h 82"/>
                  <a:gd name="T42" fmla="*/ 5 w 204"/>
                  <a:gd name="T43" fmla="*/ 0 h 82"/>
                  <a:gd name="T44" fmla="*/ 7 w 204"/>
                  <a:gd name="T45" fmla="*/ 0 h 82"/>
                  <a:gd name="T46" fmla="*/ 9 w 204"/>
                  <a:gd name="T47" fmla="*/ 0 h 82"/>
                  <a:gd name="T48" fmla="*/ 12 w 204"/>
                  <a:gd name="T49" fmla="*/ 1 h 82"/>
                  <a:gd name="T50" fmla="*/ 14 w 204"/>
                  <a:gd name="T51" fmla="*/ 2 h 82"/>
                  <a:gd name="T52" fmla="*/ 16 w 204"/>
                  <a:gd name="T53" fmla="*/ 3 h 82"/>
                  <a:gd name="T54" fmla="*/ 18 w 204"/>
                  <a:gd name="T55" fmla="*/ 2 h 82"/>
                  <a:gd name="T56" fmla="*/ 20 w 204"/>
                  <a:gd name="T57" fmla="*/ 2 h 82"/>
                  <a:gd name="T58" fmla="*/ 23 w 204"/>
                  <a:gd name="T59" fmla="*/ 1 h 82"/>
                  <a:gd name="T60" fmla="*/ 24 w 204"/>
                  <a:gd name="T61" fmla="*/ 0 h 82"/>
                  <a:gd name="T62" fmla="*/ 25 w 204"/>
                  <a:gd name="T63" fmla="*/ 0 h 82"/>
                  <a:gd name="T64" fmla="*/ 26 w 20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9" name="Freeform 42"/>
              <p:cNvSpPr>
                <a:spLocks/>
              </p:cNvSpPr>
              <p:nvPr/>
            </p:nvSpPr>
            <p:spPr bwMode="auto">
              <a:xfrm>
                <a:off x="2996" y="2482"/>
                <a:ext cx="42" cy="104"/>
              </a:xfrm>
              <a:custGeom>
                <a:avLst/>
                <a:gdLst>
                  <a:gd name="T0" fmla="*/ 3 w 84"/>
                  <a:gd name="T1" fmla="*/ 0 h 208"/>
                  <a:gd name="T2" fmla="*/ 6 w 84"/>
                  <a:gd name="T3" fmla="*/ 3 h 208"/>
                  <a:gd name="T4" fmla="*/ 8 w 84"/>
                  <a:gd name="T5" fmla="*/ 6 h 208"/>
                  <a:gd name="T6" fmla="*/ 9 w 84"/>
                  <a:gd name="T7" fmla="*/ 10 h 208"/>
                  <a:gd name="T8" fmla="*/ 10 w 84"/>
                  <a:gd name="T9" fmla="*/ 13 h 208"/>
                  <a:gd name="T10" fmla="*/ 11 w 84"/>
                  <a:gd name="T11" fmla="*/ 16 h 208"/>
                  <a:gd name="T12" fmla="*/ 11 w 84"/>
                  <a:gd name="T13" fmla="*/ 20 h 208"/>
                  <a:gd name="T14" fmla="*/ 10 w 84"/>
                  <a:gd name="T15" fmla="*/ 23 h 208"/>
                  <a:gd name="T16" fmla="*/ 8 w 84"/>
                  <a:gd name="T17" fmla="*/ 25 h 208"/>
                  <a:gd name="T18" fmla="*/ 5 w 84"/>
                  <a:gd name="T19" fmla="*/ 26 h 208"/>
                  <a:gd name="T20" fmla="*/ 4 w 84"/>
                  <a:gd name="T21" fmla="*/ 26 h 208"/>
                  <a:gd name="T22" fmla="*/ 2 w 84"/>
                  <a:gd name="T23" fmla="*/ 26 h 208"/>
                  <a:gd name="T24" fmla="*/ 1 w 84"/>
                  <a:gd name="T25" fmla="*/ 24 h 208"/>
                  <a:gd name="T26" fmla="*/ 0 w 84"/>
                  <a:gd name="T27" fmla="*/ 22 h 208"/>
                  <a:gd name="T28" fmla="*/ 1 w 84"/>
                  <a:gd name="T29" fmla="*/ 19 h 208"/>
                  <a:gd name="T30" fmla="*/ 1 w 84"/>
                  <a:gd name="T31" fmla="*/ 17 h 208"/>
                  <a:gd name="T32" fmla="*/ 3 w 84"/>
                  <a:gd name="T33" fmla="*/ 15 h 208"/>
                  <a:gd name="T34" fmla="*/ 5 w 84"/>
                  <a:gd name="T35" fmla="*/ 11 h 208"/>
                  <a:gd name="T36" fmla="*/ 5 w 84"/>
                  <a:gd name="T37" fmla="*/ 6 h 208"/>
                  <a:gd name="T38" fmla="*/ 4 w 84"/>
                  <a:gd name="T39" fmla="*/ 2 h 208"/>
                  <a:gd name="T40" fmla="*/ 3 w 84"/>
                  <a:gd name="T41" fmla="*/ 0 h 20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0" name="Freeform 43"/>
              <p:cNvSpPr>
                <a:spLocks/>
              </p:cNvSpPr>
              <p:nvPr/>
            </p:nvSpPr>
            <p:spPr bwMode="auto">
              <a:xfrm>
                <a:off x="3013" y="2479"/>
                <a:ext cx="72" cy="84"/>
              </a:xfrm>
              <a:custGeom>
                <a:avLst/>
                <a:gdLst>
                  <a:gd name="T0" fmla="*/ 0 w 144"/>
                  <a:gd name="T1" fmla="*/ 0 h 170"/>
                  <a:gd name="T2" fmla="*/ 4 w 144"/>
                  <a:gd name="T3" fmla="*/ 0 h 170"/>
                  <a:gd name="T4" fmla="*/ 7 w 144"/>
                  <a:gd name="T5" fmla="*/ 2 h 170"/>
                  <a:gd name="T6" fmla="*/ 11 w 144"/>
                  <a:gd name="T7" fmla="*/ 4 h 170"/>
                  <a:gd name="T8" fmla="*/ 13 w 144"/>
                  <a:gd name="T9" fmla="*/ 6 h 170"/>
                  <a:gd name="T10" fmla="*/ 16 w 144"/>
                  <a:gd name="T11" fmla="*/ 8 h 170"/>
                  <a:gd name="T12" fmla="*/ 18 w 144"/>
                  <a:gd name="T13" fmla="*/ 11 h 170"/>
                  <a:gd name="T14" fmla="*/ 18 w 144"/>
                  <a:gd name="T15" fmla="*/ 14 h 170"/>
                  <a:gd name="T16" fmla="*/ 18 w 144"/>
                  <a:gd name="T17" fmla="*/ 17 h 170"/>
                  <a:gd name="T18" fmla="*/ 17 w 144"/>
                  <a:gd name="T19" fmla="*/ 19 h 170"/>
                  <a:gd name="T20" fmla="*/ 16 w 144"/>
                  <a:gd name="T21" fmla="*/ 20 h 170"/>
                  <a:gd name="T22" fmla="*/ 14 w 144"/>
                  <a:gd name="T23" fmla="*/ 21 h 170"/>
                  <a:gd name="T24" fmla="*/ 12 w 144"/>
                  <a:gd name="T25" fmla="*/ 20 h 170"/>
                  <a:gd name="T26" fmla="*/ 10 w 144"/>
                  <a:gd name="T27" fmla="*/ 18 h 170"/>
                  <a:gd name="T28" fmla="*/ 9 w 144"/>
                  <a:gd name="T29" fmla="*/ 16 h 170"/>
                  <a:gd name="T30" fmla="*/ 8 w 144"/>
                  <a:gd name="T31" fmla="*/ 14 h 170"/>
                  <a:gd name="T32" fmla="*/ 9 w 144"/>
                  <a:gd name="T33" fmla="*/ 12 h 170"/>
                  <a:gd name="T34" fmla="*/ 9 w 144"/>
                  <a:gd name="T35" fmla="*/ 10 h 170"/>
                  <a:gd name="T36" fmla="*/ 8 w 144"/>
                  <a:gd name="T37" fmla="*/ 7 h 170"/>
                  <a:gd name="T38" fmla="*/ 7 w 144"/>
                  <a:gd name="T39" fmla="*/ 5 h 170"/>
                  <a:gd name="T40" fmla="*/ 5 w 144"/>
                  <a:gd name="T41" fmla="*/ 3 h 170"/>
                  <a:gd name="T42" fmla="*/ 3 w 144"/>
                  <a:gd name="T43" fmla="*/ 2 h 170"/>
                  <a:gd name="T44" fmla="*/ 2 w 144"/>
                  <a:gd name="T45" fmla="*/ 1 h 170"/>
                  <a:gd name="T46" fmla="*/ 1 w 144"/>
                  <a:gd name="T47" fmla="*/ 0 h 170"/>
                  <a:gd name="T48" fmla="*/ 0 w 144"/>
                  <a:gd name="T49" fmla="*/ 0 h 1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1" name="Freeform 44"/>
              <p:cNvSpPr>
                <a:spLocks/>
              </p:cNvSpPr>
              <p:nvPr/>
            </p:nvSpPr>
            <p:spPr bwMode="auto">
              <a:xfrm>
                <a:off x="3020" y="2460"/>
                <a:ext cx="99" cy="51"/>
              </a:xfrm>
              <a:custGeom>
                <a:avLst/>
                <a:gdLst>
                  <a:gd name="T0" fmla="*/ 0 w 199"/>
                  <a:gd name="T1" fmla="*/ 2 h 103"/>
                  <a:gd name="T2" fmla="*/ 1 w 199"/>
                  <a:gd name="T3" fmla="*/ 1 h 103"/>
                  <a:gd name="T4" fmla="*/ 3 w 199"/>
                  <a:gd name="T5" fmla="*/ 1 h 103"/>
                  <a:gd name="T6" fmla="*/ 5 w 199"/>
                  <a:gd name="T7" fmla="*/ 0 h 103"/>
                  <a:gd name="T8" fmla="*/ 6 w 199"/>
                  <a:gd name="T9" fmla="*/ 0 h 103"/>
                  <a:gd name="T10" fmla="*/ 8 w 199"/>
                  <a:gd name="T11" fmla="*/ 0 h 103"/>
                  <a:gd name="T12" fmla="*/ 10 w 199"/>
                  <a:gd name="T13" fmla="*/ 0 h 103"/>
                  <a:gd name="T14" fmla="*/ 12 w 199"/>
                  <a:gd name="T15" fmla="*/ 0 h 103"/>
                  <a:gd name="T16" fmla="*/ 14 w 199"/>
                  <a:gd name="T17" fmla="*/ 0 h 103"/>
                  <a:gd name="T18" fmla="*/ 16 w 199"/>
                  <a:gd name="T19" fmla="*/ 0 h 103"/>
                  <a:gd name="T20" fmla="*/ 17 w 199"/>
                  <a:gd name="T21" fmla="*/ 1 h 103"/>
                  <a:gd name="T22" fmla="*/ 19 w 199"/>
                  <a:gd name="T23" fmla="*/ 1 h 103"/>
                  <a:gd name="T24" fmla="*/ 20 w 199"/>
                  <a:gd name="T25" fmla="*/ 2 h 103"/>
                  <a:gd name="T26" fmla="*/ 21 w 199"/>
                  <a:gd name="T27" fmla="*/ 3 h 103"/>
                  <a:gd name="T28" fmla="*/ 22 w 199"/>
                  <a:gd name="T29" fmla="*/ 4 h 103"/>
                  <a:gd name="T30" fmla="*/ 23 w 199"/>
                  <a:gd name="T31" fmla="*/ 5 h 103"/>
                  <a:gd name="T32" fmla="*/ 24 w 199"/>
                  <a:gd name="T33" fmla="*/ 7 h 103"/>
                  <a:gd name="T34" fmla="*/ 24 w 199"/>
                  <a:gd name="T35" fmla="*/ 9 h 103"/>
                  <a:gd name="T36" fmla="*/ 24 w 199"/>
                  <a:gd name="T37" fmla="*/ 11 h 103"/>
                  <a:gd name="T38" fmla="*/ 22 w 199"/>
                  <a:gd name="T39" fmla="*/ 12 h 103"/>
                  <a:gd name="T40" fmla="*/ 20 w 199"/>
                  <a:gd name="T41" fmla="*/ 12 h 103"/>
                  <a:gd name="T42" fmla="*/ 18 w 199"/>
                  <a:gd name="T43" fmla="*/ 12 h 103"/>
                  <a:gd name="T44" fmla="*/ 16 w 199"/>
                  <a:gd name="T45" fmla="*/ 11 h 103"/>
                  <a:gd name="T46" fmla="*/ 14 w 199"/>
                  <a:gd name="T47" fmla="*/ 10 h 103"/>
                  <a:gd name="T48" fmla="*/ 13 w 199"/>
                  <a:gd name="T49" fmla="*/ 7 h 103"/>
                  <a:gd name="T50" fmla="*/ 12 w 199"/>
                  <a:gd name="T51" fmla="*/ 6 h 103"/>
                  <a:gd name="T52" fmla="*/ 10 w 199"/>
                  <a:gd name="T53" fmla="*/ 4 h 103"/>
                  <a:gd name="T54" fmla="*/ 8 w 199"/>
                  <a:gd name="T55" fmla="*/ 3 h 103"/>
                  <a:gd name="T56" fmla="*/ 5 w 199"/>
                  <a:gd name="T57" fmla="*/ 3 h 103"/>
                  <a:gd name="T58" fmla="*/ 3 w 199"/>
                  <a:gd name="T59" fmla="*/ 2 h 103"/>
                  <a:gd name="T60" fmla="*/ 1 w 199"/>
                  <a:gd name="T61" fmla="*/ 2 h 103"/>
                  <a:gd name="T62" fmla="*/ 0 w 199"/>
                  <a:gd name="T63" fmla="*/ 2 h 103"/>
                  <a:gd name="T64" fmla="*/ 0 w 199"/>
                  <a:gd name="T65" fmla="*/ 2 h 1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2" name="Freeform 45"/>
              <p:cNvSpPr>
                <a:spLocks/>
              </p:cNvSpPr>
              <p:nvPr/>
            </p:nvSpPr>
            <p:spPr bwMode="auto">
              <a:xfrm>
                <a:off x="3093" y="3326"/>
                <a:ext cx="53" cy="98"/>
              </a:xfrm>
              <a:custGeom>
                <a:avLst/>
                <a:gdLst>
                  <a:gd name="T0" fmla="*/ 11 w 107"/>
                  <a:gd name="T1" fmla="*/ 0 h 195"/>
                  <a:gd name="T2" fmla="*/ 12 w 107"/>
                  <a:gd name="T3" fmla="*/ 4 h 195"/>
                  <a:gd name="T4" fmla="*/ 13 w 107"/>
                  <a:gd name="T5" fmla="*/ 7 h 195"/>
                  <a:gd name="T6" fmla="*/ 13 w 107"/>
                  <a:gd name="T7" fmla="*/ 11 h 195"/>
                  <a:gd name="T8" fmla="*/ 13 w 107"/>
                  <a:gd name="T9" fmla="*/ 15 h 195"/>
                  <a:gd name="T10" fmla="*/ 12 w 107"/>
                  <a:gd name="T11" fmla="*/ 18 h 195"/>
                  <a:gd name="T12" fmla="*/ 10 w 107"/>
                  <a:gd name="T13" fmla="*/ 21 h 195"/>
                  <a:gd name="T14" fmla="*/ 8 w 107"/>
                  <a:gd name="T15" fmla="*/ 23 h 195"/>
                  <a:gd name="T16" fmla="*/ 5 w 107"/>
                  <a:gd name="T17" fmla="*/ 25 h 195"/>
                  <a:gd name="T18" fmla="*/ 3 w 107"/>
                  <a:gd name="T19" fmla="*/ 25 h 195"/>
                  <a:gd name="T20" fmla="*/ 1 w 107"/>
                  <a:gd name="T21" fmla="*/ 24 h 195"/>
                  <a:gd name="T22" fmla="*/ 0 w 107"/>
                  <a:gd name="T23" fmla="*/ 23 h 195"/>
                  <a:gd name="T24" fmla="*/ 0 w 107"/>
                  <a:gd name="T25" fmla="*/ 21 h 195"/>
                  <a:gd name="T26" fmla="*/ 0 w 107"/>
                  <a:gd name="T27" fmla="*/ 19 h 195"/>
                  <a:gd name="T28" fmla="*/ 1 w 107"/>
                  <a:gd name="T29" fmla="*/ 16 h 195"/>
                  <a:gd name="T30" fmla="*/ 3 w 107"/>
                  <a:gd name="T31" fmla="*/ 15 h 195"/>
                  <a:gd name="T32" fmla="*/ 5 w 107"/>
                  <a:gd name="T33" fmla="*/ 13 h 195"/>
                  <a:gd name="T34" fmla="*/ 7 w 107"/>
                  <a:gd name="T35" fmla="*/ 12 h 195"/>
                  <a:gd name="T36" fmla="*/ 8 w 107"/>
                  <a:gd name="T37" fmla="*/ 10 h 195"/>
                  <a:gd name="T38" fmla="*/ 9 w 107"/>
                  <a:gd name="T39" fmla="*/ 8 h 195"/>
                  <a:gd name="T40" fmla="*/ 10 w 107"/>
                  <a:gd name="T41" fmla="*/ 6 h 195"/>
                  <a:gd name="T42" fmla="*/ 11 w 107"/>
                  <a:gd name="T43" fmla="*/ 4 h 195"/>
                  <a:gd name="T44" fmla="*/ 11 w 107"/>
                  <a:gd name="T45" fmla="*/ 2 h 195"/>
                  <a:gd name="T46" fmla="*/ 11 w 107"/>
                  <a:gd name="T47" fmla="*/ 1 h 195"/>
                  <a:gd name="T48" fmla="*/ 11 w 107"/>
                  <a:gd name="T49" fmla="*/ 0 h 1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3" name="Freeform 46"/>
              <p:cNvSpPr>
                <a:spLocks/>
              </p:cNvSpPr>
              <p:nvPr/>
            </p:nvSpPr>
            <p:spPr bwMode="auto">
              <a:xfrm>
                <a:off x="3043" y="3323"/>
                <a:ext cx="91" cy="63"/>
              </a:xfrm>
              <a:custGeom>
                <a:avLst/>
                <a:gdLst>
                  <a:gd name="T0" fmla="*/ 22 w 183"/>
                  <a:gd name="T1" fmla="*/ 0 h 126"/>
                  <a:gd name="T2" fmla="*/ 21 w 183"/>
                  <a:gd name="T3" fmla="*/ 4 h 126"/>
                  <a:gd name="T4" fmla="*/ 19 w 183"/>
                  <a:gd name="T5" fmla="*/ 7 h 126"/>
                  <a:gd name="T6" fmla="*/ 17 w 183"/>
                  <a:gd name="T7" fmla="*/ 10 h 126"/>
                  <a:gd name="T8" fmla="*/ 15 w 183"/>
                  <a:gd name="T9" fmla="*/ 12 h 126"/>
                  <a:gd name="T10" fmla="*/ 12 w 183"/>
                  <a:gd name="T11" fmla="*/ 14 h 126"/>
                  <a:gd name="T12" fmla="*/ 9 w 183"/>
                  <a:gd name="T13" fmla="*/ 16 h 126"/>
                  <a:gd name="T14" fmla="*/ 6 w 183"/>
                  <a:gd name="T15" fmla="*/ 16 h 126"/>
                  <a:gd name="T16" fmla="*/ 3 w 183"/>
                  <a:gd name="T17" fmla="*/ 15 h 126"/>
                  <a:gd name="T18" fmla="*/ 0 w 183"/>
                  <a:gd name="T19" fmla="*/ 14 h 126"/>
                  <a:gd name="T20" fmla="*/ 0 w 183"/>
                  <a:gd name="T21" fmla="*/ 12 h 126"/>
                  <a:gd name="T22" fmla="*/ 0 w 183"/>
                  <a:gd name="T23" fmla="*/ 11 h 126"/>
                  <a:gd name="T24" fmla="*/ 1 w 183"/>
                  <a:gd name="T25" fmla="*/ 9 h 126"/>
                  <a:gd name="T26" fmla="*/ 2 w 183"/>
                  <a:gd name="T27" fmla="*/ 8 h 126"/>
                  <a:gd name="T28" fmla="*/ 4 w 183"/>
                  <a:gd name="T29" fmla="*/ 7 h 126"/>
                  <a:gd name="T30" fmla="*/ 7 w 183"/>
                  <a:gd name="T31" fmla="*/ 6 h 126"/>
                  <a:gd name="T32" fmla="*/ 9 w 183"/>
                  <a:gd name="T33" fmla="*/ 7 h 126"/>
                  <a:gd name="T34" fmla="*/ 12 w 183"/>
                  <a:gd name="T35" fmla="*/ 7 h 126"/>
                  <a:gd name="T36" fmla="*/ 14 w 183"/>
                  <a:gd name="T37" fmla="*/ 6 h 126"/>
                  <a:gd name="T38" fmla="*/ 16 w 183"/>
                  <a:gd name="T39" fmla="*/ 5 h 126"/>
                  <a:gd name="T40" fmla="*/ 18 w 183"/>
                  <a:gd name="T41" fmla="*/ 4 h 126"/>
                  <a:gd name="T42" fmla="*/ 20 w 183"/>
                  <a:gd name="T43" fmla="*/ 3 h 126"/>
                  <a:gd name="T44" fmla="*/ 21 w 183"/>
                  <a:gd name="T45" fmla="*/ 2 h 126"/>
                  <a:gd name="T46" fmla="*/ 22 w 183"/>
                  <a:gd name="T47" fmla="*/ 1 h 126"/>
                  <a:gd name="T48" fmla="*/ 22 w 183"/>
                  <a:gd name="T49" fmla="*/ 0 h 12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4" name="Freeform 47"/>
              <p:cNvSpPr>
                <a:spLocks/>
              </p:cNvSpPr>
              <p:nvPr/>
            </p:nvSpPr>
            <p:spPr bwMode="auto">
              <a:xfrm>
                <a:off x="3143" y="3325"/>
                <a:ext cx="52" cy="98"/>
              </a:xfrm>
              <a:custGeom>
                <a:avLst/>
                <a:gdLst>
                  <a:gd name="T0" fmla="*/ 0 w 102"/>
                  <a:gd name="T1" fmla="*/ 0 h 197"/>
                  <a:gd name="T2" fmla="*/ 3 w 102"/>
                  <a:gd name="T3" fmla="*/ 1 h 197"/>
                  <a:gd name="T4" fmla="*/ 6 w 102"/>
                  <a:gd name="T5" fmla="*/ 4 h 197"/>
                  <a:gd name="T6" fmla="*/ 9 w 102"/>
                  <a:gd name="T7" fmla="*/ 6 h 197"/>
                  <a:gd name="T8" fmla="*/ 11 w 102"/>
                  <a:gd name="T9" fmla="*/ 9 h 197"/>
                  <a:gd name="T10" fmla="*/ 12 w 102"/>
                  <a:gd name="T11" fmla="*/ 12 h 197"/>
                  <a:gd name="T12" fmla="*/ 14 w 102"/>
                  <a:gd name="T13" fmla="*/ 16 h 197"/>
                  <a:gd name="T14" fmla="*/ 14 w 102"/>
                  <a:gd name="T15" fmla="*/ 19 h 197"/>
                  <a:gd name="T16" fmla="*/ 12 w 102"/>
                  <a:gd name="T17" fmla="*/ 22 h 197"/>
                  <a:gd name="T18" fmla="*/ 10 w 102"/>
                  <a:gd name="T19" fmla="*/ 23 h 197"/>
                  <a:gd name="T20" fmla="*/ 9 w 102"/>
                  <a:gd name="T21" fmla="*/ 24 h 197"/>
                  <a:gd name="T22" fmla="*/ 7 w 102"/>
                  <a:gd name="T23" fmla="*/ 24 h 197"/>
                  <a:gd name="T24" fmla="*/ 5 w 102"/>
                  <a:gd name="T25" fmla="*/ 22 h 197"/>
                  <a:gd name="T26" fmla="*/ 4 w 102"/>
                  <a:gd name="T27" fmla="*/ 21 h 197"/>
                  <a:gd name="T28" fmla="*/ 4 w 102"/>
                  <a:gd name="T29" fmla="*/ 18 h 197"/>
                  <a:gd name="T30" fmla="*/ 4 w 102"/>
                  <a:gd name="T31" fmla="*/ 16 h 197"/>
                  <a:gd name="T32" fmla="*/ 4 w 102"/>
                  <a:gd name="T33" fmla="*/ 14 h 197"/>
                  <a:gd name="T34" fmla="*/ 5 w 102"/>
                  <a:gd name="T35" fmla="*/ 12 h 197"/>
                  <a:gd name="T36" fmla="*/ 5 w 102"/>
                  <a:gd name="T37" fmla="*/ 9 h 197"/>
                  <a:gd name="T38" fmla="*/ 4 w 102"/>
                  <a:gd name="T39" fmla="*/ 7 h 197"/>
                  <a:gd name="T40" fmla="*/ 3 w 102"/>
                  <a:gd name="T41" fmla="*/ 5 h 197"/>
                  <a:gd name="T42" fmla="*/ 2 w 102"/>
                  <a:gd name="T43" fmla="*/ 3 h 197"/>
                  <a:gd name="T44" fmla="*/ 1 w 102"/>
                  <a:gd name="T45" fmla="*/ 1 h 197"/>
                  <a:gd name="T46" fmla="*/ 1 w 102"/>
                  <a:gd name="T47" fmla="*/ 0 h 197"/>
                  <a:gd name="T48" fmla="*/ 0 w 102"/>
                  <a:gd name="T49" fmla="*/ 0 h 1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5" name="Freeform 48"/>
              <p:cNvSpPr>
                <a:spLocks/>
              </p:cNvSpPr>
              <p:nvPr/>
            </p:nvSpPr>
            <p:spPr bwMode="auto">
              <a:xfrm>
                <a:off x="3146" y="3319"/>
                <a:ext cx="90" cy="64"/>
              </a:xfrm>
              <a:custGeom>
                <a:avLst/>
                <a:gdLst>
                  <a:gd name="T0" fmla="*/ 0 w 180"/>
                  <a:gd name="T1" fmla="*/ 0 h 129"/>
                  <a:gd name="T2" fmla="*/ 4 w 180"/>
                  <a:gd name="T3" fmla="*/ 0 h 129"/>
                  <a:gd name="T4" fmla="*/ 8 w 180"/>
                  <a:gd name="T5" fmla="*/ 0 h 129"/>
                  <a:gd name="T6" fmla="*/ 11 w 180"/>
                  <a:gd name="T7" fmla="*/ 0 h 129"/>
                  <a:gd name="T8" fmla="*/ 15 w 180"/>
                  <a:gd name="T9" fmla="*/ 2 h 129"/>
                  <a:gd name="T10" fmla="*/ 18 w 180"/>
                  <a:gd name="T11" fmla="*/ 3 h 129"/>
                  <a:gd name="T12" fmla="*/ 20 w 180"/>
                  <a:gd name="T13" fmla="*/ 5 h 129"/>
                  <a:gd name="T14" fmla="*/ 22 w 180"/>
                  <a:gd name="T15" fmla="*/ 8 h 129"/>
                  <a:gd name="T16" fmla="*/ 23 w 180"/>
                  <a:gd name="T17" fmla="*/ 11 h 129"/>
                  <a:gd name="T18" fmla="*/ 23 w 180"/>
                  <a:gd name="T19" fmla="*/ 13 h 129"/>
                  <a:gd name="T20" fmla="*/ 22 w 180"/>
                  <a:gd name="T21" fmla="*/ 15 h 129"/>
                  <a:gd name="T22" fmla="*/ 20 w 180"/>
                  <a:gd name="T23" fmla="*/ 16 h 129"/>
                  <a:gd name="T24" fmla="*/ 18 w 180"/>
                  <a:gd name="T25" fmla="*/ 16 h 129"/>
                  <a:gd name="T26" fmla="*/ 16 w 180"/>
                  <a:gd name="T27" fmla="*/ 15 h 129"/>
                  <a:gd name="T28" fmla="*/ 14 w 180"/>
                  <a:gd name="T29" fmla="*/ 13 h 129"/>
                  <a:gd name="T30" fmla="*/ 13 w 180"/>
                  <a:gd name="T31" fmla="*/ 11 h 129"/>
                  <a:gd name="T32" fmla="*/ 12 w 180"/>
                  <a:gd name="T33" fmla="*/ 9 h 129"/>
                  <a:gd name="T34" fmla="*/ 11 w 180"/>
                  <a:gd name="T35" fmla="*/ 7 h 129"/>
                  <a:gd name="T36" fmla="*/ 10 w 180"/>
                  <a:gd name="T37" fmla="*/ 5 h 129"/>
                  <a:gd name="T38" fmla="*/ 8 w 180"/>
                  <a:gd name="T39" fmla="*/ 3 h 129"/>
                  <a:gd name="T40" fmla="*/ 6 w 180"/>
                  <a:gd name="T41" fmla="*/ 2 h 129"/>
                  <a:gd name="T42" fmla="*/ 4 w 180"/>
                  <a:gd name="T43" fmla="*/ 1 h 129"/>
                  <a:gd name="T44" fmla="*/ 2 w 180"/>
                  <a:gd name="T45" fmla="*/ 0 h 129"/>
                  <a:gd name="T46" fmla="*/ 1 w 180"/>
                  <a:gd name="T47" fmla="*/ 0 h 129"/>
                  <a:gd name="T48" fmla="*/ 0 w 180"/>
                  <a:gd name="T49" fmla="*/ 0 h 1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6" name="Freeform 49"/>
              <p:cNvSpPr>
                <a:spLocks/>
              </p:cNvSpPr>
              <p:nvPr/>
            </p:nvSpPr>
            <p:spPr bwMode="auto">
              <a:xfrm>
                <a:off x="3150" y="3281"/>
                <a:ext cx="103" cy="42"/>
              </a:xfrm>
              <a:custGeom>
                <a:avLst/>
                <a:gdLst>
                  <a:gd name="T0" fmla="*/ 0 w 206"/>
                  <a:gd name="T1" fmla="*/ 6 h 85"/>
                  <a:gd name="T2" fmla="*/ 2 w 206"/>
                  <a:gd name="T3" fmla="*/ 5 h 85"/>
                  <a:gd name="T4" fmla="*/ 3 w 206"/>
                  <a:gd name="T5" fmla="*/ 4 h 85"/>
                  <a:gd name="T6" fmla="*/ 5 w 206"/>
                  <a:gd name="T7" fmla="*/ 3 h 85"/>
                  <a:gd name="T8" fmla="*/ 6 w 206"/>
                  <a:gd name="T9" fmla="*/ 2 h 85"/>
                  <a:gd name="T10" fmla="*/ 8 w 206"/>
                  <a:gd name="T11" fmla="*/ 2 h 85"/>
                  <a:gd name="T12" fmla="*/ 10 w 206"/>
                  <a:gd name="T13" fmla="*/ 1 h 85"/>
                  <a:gd name="T14" fmla="*/ 11 w 206"/>
                  <a:gd name="T15" fmla="*/ 0 h 85"/>
                  <a:gd name="T16" fmla="*/ 13 w 206"/>
                  <a:gd name="T17" fmla="*/ 0 h 85"/>
                  <a:gd name="T18" fmla="*/ 15 w 206"/>
                  <a:gd name="T19" fmla="*/ 0 h 85"/>
                  <a:gd name="T20" fmla="*/ 17 w 206"/>
                  <a:gd name="T21" fmla="*/ 0 h 85"/>
                  <a:gd name="T22" fmla="*/ 18 w 206"/>
                  <a:gd name="T23" fmla="*/ 0 h 85"/>
                  <a:gd name="T24" fmla="*/ 20 w 206"/>
                  <a:gd name="T25" fmla="*/ 0 h 85"/>
                  <a:gd name="T26" fmla="*/ 21 w 206"/>
                  <a:gd name="T27" fmla="*/ 0 h 85"/>
                  <a:gd name="T28" fmla="*/ 23 w 206"/>
                  <a:gd name="T29" fmla="*/ 1 h 85"/>
                  <a:gd name="T30" fmla="*/ 24 w 206"/>
                  <a:gd name="T31" fmla="*/ 2 h 85"/>
                  <a:gd name="T32" fmla="*/ 25 w 206"/>
                  <a:gd name="T33" fmla="*/ 3 h 85"/>
                  <a:gd name="T34" fmla="*/ 26 w 206"/>
                  <a:gd name="T35" fmla="*/ 5 h 85"/>
                  <a:gd name="T36" fmla="*/ 26 w 206"/>
                  <a:gd name="T37" fmla="*/ 7 h 85"/>
                  <a:gd name="T38" fmla="*/ 25 w 206"/>
                  <a:gd name="T39" fmla="*/ 9 h 85"/>
                  <a:gd name="T40" fmla="*/ 24 w 206"/>
                  <a:gd name="T41" fmla="*/ 10 h 85"/>
                  <a:gd name="T42" fmla="*/ 21 w 206"/>
                  <a:gd name="T43" fmla="*/ 10 h 85"/>
                  <a:gd name="T44" fmla="*/ 19 w 206"/>
                  <a:gd name="T45" fmla="*/ 10 h 85"/>
                  <a:gd name="T46" fmla="*/ 17 w 206"/>
                  <a:gd name="T47" fmla="*/ 9 h 85"/>
                  <a:gd name="T48" fmla="*/ 15 w 206"/>
                  <a:gd name="T49" fmla="*/ 7 h 85"/>
                  <a:gd name="T50" fmla="*/ 13 w 206"/>
                  <a:gd name="T51" fmla="*/ 6 h 85"/>
                  <a:gd name="T52" fmla="*/ 11 w 206"/>
                  <a:gd name="T53" fmla="*/ 5 h 85"/>
                  <a:gd name="T54" fmla="*/ 9 w 206"/>
                  <a:gd name="T55" fmla="*/ 5 h 85"/>
                  <a:gd name="T56" fmla="*/ 6 w 206"/>
                  <a:gd name="T57" fmla="*/ 5 h 85"/>
                  <a:gd name="T58" fmla="*/ 4 w 206"/>
                  <a:gd name="T59" fmla="*/ 6 h 85"/>
                  <a:gd name="T60" fmla="*/ 2 w 206"/>
                  <a:gd name="T61" fmla="*/ 6 h 85"/>
                  <a:gd name="T62" fmla="*/ 1 w 206"/>
                  <a:gd name="T63" fmla="*/ 6 h 85"/>
                  <a:gd name="T64" fmla="*/ 0 w 206"/>
                  <a:gd name="T65" fmla="*/ 6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7" name="Freeform 50"/>
              <p:cNvSpPr>
                <a:spLocks/>
              </p:cNvSpPr>
              <p:nvPr/>
            </p:nvSpPr>
            <p:spPr bwMode="auto">
              <a:xfrm>
                <a:off x="2822" y="3075"/>
                <a:ext cx="74" cy="47"/>
              </a:xfrm>
              <a:custGeom>
                <a:avLst/>
                <a:gdLst>
                  <a:gd name="T0" fmla="*/ 0 w 147"/>
                  <a:gd name="T1" fmla="*/ 0 h 95"/>
                  <a:gd name="T2" fmla="*/ 3 w 147"/>
                  <a:gd name="T3" fmla="*/ 0 h 95"/>
                  <a:gd name="T4" fmla="*/ 6 w 147"/>
                  <a:gd name="T5" fmla="*/ 0 h 95"/>
                  <a:gd name="T6" fmla="*/ 9 w 147"/>
                  <a:gd name="T7" fmla="*/ 0 h 95"/>
                  <a:gd name="T8" fmla="*/ 12 w 147"/>
                  <a:gd name="T9" fmla="*/ 1 h 95"/>
                  <a:gd name="T10" fmla="*/ 14 w 147"/>
                  <a:gd name="T11" fmla="*/ 2 h 95"/>
                  <a:gd name="T12" fmla="*/ 16 w 147"/>
                  <a:gd name="T13" fmla="*/ 3 h 95"/>
                  <a:gd name="T14" fmla="*/ 18 w 147"/>
                  <a:gd name="T15" fmla="*/ 5 h 95"/>
                  <a:gd name="T16" fmla="*/ 19 w 147"/>
                  <a:gd name="T17" fmla="*/ 7 h 95"/>
                  <a:gd name="T18" fmla="*/ 19 w 147"/>
                  <a:gd name="T19" fmla="*/ 9 h 95"/>
                  <a:gd name="T20" fmla="*/ 18 w 147"/>
                  <a:gd name="T21" fmla="*/ 11 h 95"/>
                  <a:gd name="T22" fmla="*/ 17 w 147"/>
                  <a:gd name="T23" fmla="*/ 11 h 95"/>
                  <a:gd name="T24" fmla="*/ 15 w 147"/>
                  <a:gd name="T25" fmla="*/ 11 h 95"/>
                  <a:gd name="T26" fmla="*/ 14 w 147"/>
                  <a:gd name="T27" fmla="*/ 11 h 95"/>
                  <a:gd name="T28" fmla="*/ 12 w 147"/>
                  <a:gd name="T29" fmla="*/ 10 h 95"/>
                  <a:gd name="T30" fmla="*/ 11 w 147"/>
                  <a:gd name="T31" fmla="*/ 8 h 95"/>
                  <a:gd name="T32" fmla="*/ 10 w 147"/>
                  <a:gd name="T33" fmla="*/ 6 h 95"/>
                  <a:gd name="T34" fmla="*/ 9 w 147"/>
                  <a:gd name="T35" fmla="*/ 5 h 95"/>
                  <a:gd name="T36" fmla="*/ 8 w 147"/>
                  <a:gd name="T37" fmla="*/ 4 h 95"/>
                  <a:gd name="T38" fmla="*/ 7 w 147"/>
                  <a:gd name="T39" fmla="*/ 2 h 95"/>
                  <a:gd name="T40" fmla="*/ 5 w 147"/>
                  <a:gd name="T41" fmla="*/ 2 h 95"/>
                  <a:gd name="T42" fmla="*/ 3 w 147"/>
                  <a:gd name="T43" fmla="*/ 1 h 95"/>
                  <a:gd name="T44" fmla="*/ 2 w 147"/>
                  <a:gd name="T45" fmla="*/ 0 h 95"/>
                  <a:gd name="T46" fmla="*/ 1 w 147"/>
                  <a:gd name="T47" fmla="*/ 0 h 95"/>
                  <a:gd name="T48" fmla="*/ 0 w 147"/>
                  <a:gd name="T49" fmla="*/ 0 h 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8" name="Freeform 51"/>
              <p:cNvSpPr>
                <a:spLocks/>
              </p:cNvSpPr>
              <p:nvPr/>
            </p:nvSpPr>
            <p:spPr bwMode="auto">
              <a:xfrm>
                <a:off x="2819" y="3081"/>
                <a:ext cx="43" cy="77"/>
              </a:xfrm>
              <a:custGeom>
                <a:avLst/>
                <a:gdLst>
                  <a:gd name="T0" fmla="*/ 0 w 87"/>
                  <a:gd name="T1" fmla="*/ 0 h 154"/>
                  <a:gd name="T2" fmla="*/ 2 w 87"/>
                  <a:gd name="T3" fmla="*/ 2 h 154"/>
                  <a:gd name="T4" fmla="*/ 4 w 87"/>
                  <a:gd name="T5" fmla="*/ 3 h 154"/>
                  <a:gd name="T6" fmla="*/ 7 w 87"/>
                  <a:gd name="T7" fmla="*/ 5 h 154"/>
                  <a:gd name="T8" fmla="*/ 8 w 87"/>
                  <a:gd name="T9" fmla="*/ 8 h 154"/>
                  <a:gd name="T10" fmla="*/ 10 w 87"/>
                  <a:gd name="T11" fmla="*/ 10 h 154"/>
                  <a:gd name="T12" fmla="*/ 10 w 87"/>
                  <a:gd name="T13" fmla="*/ 13 h 154"/>
                  <a:gd name="T14" fmla="*/ 10 w 87"/>
                  <a:gd name="T15" fmla="*/ 15 h 154"/>
                  <a:gd name="T16" fmla="*/ 10 w 87"/>
                  <a:gd name="T17" fmla="*/ 18 h 154"/>
                  <a:gd name="T18" fmla="*/ 8 w 87"/>
                  <a:gd name="T19" fmla="*/ 19 h 154"/>
                  <a:gd name="T20" fmla="*/ 7 w 87"/>
                  <a:gd name="T21" fmla="*/ 20 h 154"/>
                  <a:gd name="T22" fmla="*/ 6 w 87"/>
                  <a:gd name="T23" fmla="*/ 19 h 154"/>
                  <a:gd name="T24" fmla="*/ 4 w 87"/>
                  <a:gd name="T25" fmla="*/ 18 h 154"/>
                  <a:gd name="T26" fmla="*/ 3 w 87"/>
                  <a:gd name="T27" fmla="*/ 17 h 154"/>
                  <a:gd name="T28" fmla="*/ 3 w 87"/>
                  <a:gd name="T29" fmla="*/ 15 h 154"/>
                  <a:gd name="T30" fmla="*/ 3 w 87"/>
                  <a:gd name="T31" fmla="*/ 13 h 154"/>
                  <a:gd name="T32" fmla="*/ 3 w 87"/>
                  <a:gd name="T33" fmla="*/ 11 h 154"/>
                  <a:gd name="T34" fmla="*/ 4 w 87"/>
                  <a:gd name="T35" fmla="*/ 10 h 154"/>
                  <a:gd name="T36" fmla="*/ 3 w 87"/>
                  <a:gd name="T37" fmla="*/ 8 h 154"/>
                  <a:gd name="T38" fmla="*/ 3 w 87"/>
                  <a:gd name="T39" fmla="*/ 6 h 154"/>
                  <a:gd name="T40" fmla="*/ 2 w 87"/>
                  <a:gd name="T41" fmla="*/ 4 h 154"/>
                  <a:gd name="T42" fmla="*/ 1 w 87"/>
                  <a:gd name="T43" fmla="*/ 3 h 154"/>
                  <a:gd name="T44" fmla="*/ 0 w 87"/>
                  <a:gd name="T45" fmla="*/ 2 h 154"/>
                  <a:gd name="T46" fmla="*/ 0 w 87"/>
                  <a:gd name="T47" fmla="*/ 1 h 154"/>
                  <a:gd name="T48" fmla="*/ 0 w 87"/>
                  <a:gd name="T49" fmla="*/ 0 h 1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9" name="Freeform 52"/>
              <p:cNvSpPr>
                <a:spLocks/>
              </p:cNvSpPr>
              <p:nvPr/>
            </p:nvSpPr>
            <p:spPr bwMode="auto">
              <a:xfrm>
                <a:off x="2821" y="3040"/>
                <a:ext cx="81" cy="34"/>
              </a:xfrm>
              <a:custGeom>
                <a:avLst/>
                <a:gdLst>
                  <a:gd name="T0" fmla="*/ 0 w 161"/>
                  <a:gd name="T1" fmla="*/ 8 h 69"/>
                  <a:gd name="T2" fmla="*/ 2 w 161"/>
                  <a:gd name="T3" fmla="*/ 6 h 69"/>
                  <a:gd name="T4" fmla="*/ 4 w 161"/>
                  <a:gd name="T5" fmla="*/ 4 h 69"/>
                  <a:gd name="T6" fmla="*/ 7 w 161"/>
                  <a:gd name="T7" fmla="*/ 2 h 69"/>
                  <a:gd name="T8" fmla="*/ 9 w 161"/>
                  <a:gd name="T9" fmla="*/ 1 h 69"/>
                  <a:gd name="T10" fmla="*/ 12 w 161"/>
                  <a:gd name="T11" fmla="*/ 0 h 69"/>
                  <a:gd name="T12" fmla="*/ 14 w 161"/>
                  <a:gd name="T13" fmla="*/ 0 h 69"/>
                  <a:gd name="T14" fmla="*/ 17 w 161"/>
                  <a:gd name="T15" fmla="*/ 0 h 69"/>
                  <a:gd name="T16" fmla="*/ 19 w 161"/>
                  <a:gd name="T17" fmla="*/ 1 h 69"/>
                  <a:gd name="T18" fmla="*/ 20 w 161"/>
                  <a:gd name="T19" fmla="*/ 3 h 69"/>
                  <a:gd name="T20" fmla="*/ 21 w 161"/>
                  <a:gd name="T21" fmla="*/ 4 h 69"/>
                  <a:gd name="T22" fmla="*/ 20 w 161"/>
                  <a:gd name="T23" fmla="*/ 5 h 69"/>
                  <a:gd name="T24" fmla="*/ 19 w 161"/>
                  <a:gd name="T25" fmla="*/ 6 h 69"/>
                  <a:gd name="T26" fmla="*/ 17 w 161"/>
                  <a:gd name="T27" fmla="*/ 7 h 69"/>
                  <a:gd name="T28" fmla="*/ 16 w 161"/>
                  <a:gd name="T29" fmla="*/ 8 h 69"/>
                  <a:gd name="T30" fmla="*/ 14 w 161"/>
                  <a:gd name="T31" fmla="*/ 7 h 69"/>
                  <a:gd name="T32" fmla="*/ 12 w 161"/>
                  <a:gd name="T33" fmla="*/ 6 h 69"/>
                  <a:gd name="T34" fmla="*/ 10 w 161"/>
                  <a:gd name="T35" fmla="*/ 6 h 69"/>
                  <a:gd name="T36" fmla="*/ 8 w 161"/>
                  <a:gd name="T37" fmla="*/ 5 h 69"/>
                  <a:gd name="T38" fmla="*/ 6 w 161"/>
                  <a:gd name="T39" fmla="*/ 6 h 69"/>
                  <a:gd name="T40" fmla="*/ 5 w 161"/>
                  <a:gd name="T41" fmla="*/ 6 h 69"/>
                  <a:gd name="T42" fmla="*/ 3 w 161"/>
                  <a:gd name="T43" fmla="*/ 7 h 69"/>
                  <a:gd name="T44" fmla="*/ 2 w 161"/>
                  <a:gd name="T45" fmla="*/ 8 h 69"/>
                  <a:gd name="T46" fmla="*/ 1 w 161"/>
                  <a:gd name="T47" fmla="*/ 8 h 69"/>
                  <a:gd name="T48" fmla="*/ 0 w 161"/>
                  <a:gd name="T49" fmla="*/ 8 h 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0" name="Freeform 53"/>
              <p:cNvSpPr>
                <a:spLocks/>
              </p:cNvSpPr>
              <p:nvPr/>
            </p:nvSpPr>
            <p:spPr bwMode="auto">
              <a:xfrm>
                <a:off x="2818" y="3005"/>
                <a:ext cx="57" cy="66"/>
              </a:xfrm>
              <a:custGeom>
                <a:avLst/>
                <a:gdLst>
                  <a:gd name="T0" fmla="*/ 0 w 114"/>
                  <a:gd name="T1" fmla="*/ 16 h 133"/>
                  <a:gd name="T2" fmla="*/ 1 w 114"/>
                  <a:gd name="T3" fmla="*/ 13 h 133"/>
                  <a:gd name="T4" fmla="*/ 1 w 114"/>
                  <a:gd name="T5" fmla="*/ 11 h 133"/>
                  <a:gd name="T6" fmla="*/ 2 w 114"/>
                  <a:gd name="T7" fmla="*/ 8 h 133"/>
                  <a:gd name="T8" fmla="*/ 3 w 114"/>
                  <a:gd name="T9" fmla="*/ 5 h 133"/>
                  <a:gd name="T10" fmla="*/ 5 w 114"/>
                  <a:gd name="T11" fmla="*/ 3 h 133"/>
                  <a:gd name="T12" fmla="*/ 7 w 114"/>
                  <a:gd name="T13" fmla="*/ 1 h 133"/>
                  <a:gd name="T14" fmla="*/ 9 w 114"/>
                  <a:gd name="T15" fmla="*/ 0 h 133"/>
                  <a:gd name="T16" fmla="*/ 11 w 114"/>
                  <a:gd name="T17" fmla="*/ 0 h 133"/>
                  <a:gd name="T18" fmla="*/ 13 w 114"/>
                  <a:gd name="T19" fmla="*/ 0 h 133"/>
                  <a:gd name="T20" fmla="*/ 14 w 114"/>
                  <a:gd name="T21" fmla="*/ 1 h 133"/>
                  <a:gd name="T22" fmla="*/ 15 w 114"/>
                  <a:gd name="T23" fmla="*/ 2 h 133"/>
                  <a:gd name="T24" fmla="*/ 14 w 114"/>
                  <a:gd name="T25" fmla="*/ 4 h 133"/>
                  <a:gd name="T26" fmla="*/ 14 w 114"/>
                  <a:gd name="T27" fmla="*/ 5 h 133"/>
                  <a:gd name="T28" fmla="*/ 12 w 114"/>
                  <a:gd name="T29" fmla="*/ 7 h 133"/>
                  <a:gd name="T30" fmla="*/ 11 w 114"/>
                  <a:gd name="T31" fmla="*/ 8 h 133"/>
                  <a:gd name="T32" fmla="*/ 8 w 114"/>
                  <a:gd name="T33" fmla="*/ 8 h 133"/>
                  <a:gd name="T34" fmla="*/ 7 w 114"/>
                  <a:gd name="T35" fmla="*/ 8 h 133"/>
                  <a:gd name="T36" fmla="*/ 5 w 114"/>
                  <a:gd name="T37" fmla="*/ 9 h 133"/>
                  <a:gd name="T38" fmla="*/ 4 w 114"/>
                  <a:gd name="T39" fmla="*/ 11 h 133"/>
                  <a:gd name="T40" fmla="*/ 3 w 114"/>
                  <a:gd name="T41" fmla="*/ 12 h 133"/>
                  <a:gd name="T42" fmla="*/ 2 w 114"/>
                  <a:gd name="T43" fmla="*/ 14 h 133"/>
                  <a:gd name="T44" fmla="*/ 1 w 114"/>
                  <a:gd name="T45" fmla="*/ 15 h 133"/>
                  <a:gd name="T46" fmla="*/ 1 w 114"/>
                  <a:gd name="T47" fmla="*/ 16 h 133"/>
                  <a:gd name="T48" fmla="*/ 0 w 114"/>
                  <a:gd name="T49" fmla="*/ 16 h 13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1" name="Freeform 54"/>
              <p:cNvSpPr>
                <a:spLocks/>
              </p:cNvSpPr>
              <p:nvPr/>
            </p:nvSpPr>
            <p:spPr bwMode="auto">
              <a:xfrm>
                <a:off x="2794" y="2985"/>
                <a:ext cx="35" cy="82"/>
              </a:xfrm>
              <a:custGeom>
                <a:avLst/>
                <a:gdLst>
                  <a:gd name="T0" fmla="*/ 4 w 70"/>
                  <a:gd name="T1" fmla="*/ 21 h 163"/>
                  <a:gd name="T2" fmla="*/ 3 w 70"/>
                  <a:gd name="T3" fmla="*/ 19 h 163"/>
                  <a:gd name="T4" fmla="*/ 2 w 70"/>
                  <a:gd name="T5" fmla="*/ 16 h 163"/>
                  <a:gd name="T6" fmla="*/ 1 w 70"/>
                  <a:gd name="T7" fmla="*/ 13 h 163"/>
                  <a:gd name="T8" fmla="*/ 0 w 70"/>
                  <a:gd name="T9" fmla="*/ 10 h 163"/>
                  <a:gd name="T10" fmla="*/ 0 w 70"/>
                  <a:gd name="T11" fmla="*/ 7 h 163"/>
                  <a:gd name="T12" fmla="*/ 1 w 70"/>
                  <a:gd name="T13" fmla="*/ 5 h 163"/>
                  <a:gd name="T14" fmla="*/ 2 w 70"/>
                  <a:gd name="T15" fmla="*/ 3 h 163"/>
                  <a:gd name="T16" fmla="*/ 4 w 70"/>
                  <a:gd name="T17" fmla="*/ 1 h 163"/>
                  <a:gd name="T18" fmla="*/ 6 w 70"/>
                  <a:gd name="T19" fmla="*/ 0 h 163"/>
                  <a:gd name="T20" fmla="*/ 7 w 70"/>
                  <a:gd name="T21" fmla="*/ 1 h 163"/>
                  <a:gd name="T22" fmla="*/ 8 w 70"/>
                  <a:gd name="T23" fmla="*/ 2 h 163"/>
                  <a:gd name="T24" fmla="*/ 9 w 70"/>
                  <a:gd name="T25" fmla="*/ 3 h 163"/>
                  <a:gd name="T26" fmla="*/ 9 w 70"/>
                  <a:gd name="T27" fmla="*/ 5 h 163"/>
                  <a:gd name="T28" fmla="*/ 9 w 70"/>
                  <a:gd name="T29" fmla="*/ 6 h 163"/>
                  <a:gd name="T30" fmla="*/ 8 w 70"/>
                  <a:gd name="T31" fmla="*/ 8 h 163"/>
                  <a:gd name="T32" fmla="*/ 6 w 70"/>
                  <a:gd name="T33" fmla="*/ 10 h 163"/>
                  <a:gd name="T34" fmla="*/ 5 w 70"/>
                  <a:gd name="T35" fmla="*/ 13 h 163"/>
                  <a:gd name="T36" fmla="*/ 4 w 70"/>
                  <a:gd name="T37" fmla="*/ 16 h 163"/>
                  <a:gd name="T38" fmla="*/ 4 w 70"/>
                  <a:gd name="T39" fmla="*/ 19 h 163"/>
                  <a:gd name="T40" fmla="*/ 4 w 70"/>
                  <a:gd name="T41" fmla="*/ 21 h 1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2" name="Freeform 55"/>
              <p:cNvSpPr>
                <a:spLocks/>
              </p:cNvSpPr>
              <p:nvPr/>
            </p:nvSpPr>
            <p:spPr bwMode="auto">
              <a:xfrm>
                <a:off x="2838" y="2266"/>
                <a:ext cx="180" cy="174"/>
              </a:xfrm>
              <a:custGeom>
                <a:avLst/>
                <a:gdLst>
                  <a:gd name="T0" fmla="*/ 1 w 361"/>
                  <a:gd name="T1" fmla="*/ 1 h 348"/>
                  <a:gd name="T2" fmla="*/ 0 w 361"/>
                  <a:gd name="T3" fmla="*/ 1 h 348"/>
                  <a:gd name="T4" fmla="*/ 0 w 361"/>
                  <a:gd name="T5" fmla="*/ 0 h 348"/>
                  <a:gd name="T6" fmla="*/ 1 w 361"/>
                  <a:gd name="T7" fmla="*/ 0 h 348"/>
                  <a:gd name="T8" fmla="*/ 2 w 361"/>
                  <a:gd name="T9" fmla="*/ 1 h 348"/>
                  <a:gd name="T10" fmla="*/ 5 w 361"/>
                  <a:gd name="T11" fmla="*/ 1 h 348"/>
                  <a:gd name="T12" fmla="*/ 8 w 361"/>
                  <a:gd name="T13" fmla="*/ 2 h 348"/>
                  <a:gd name="T14" fmla="*/ 12 w 361"/>
                  <a:gd name="T15" fmla="*/ 4 h 348"/>
                  <a:gd name="T16" fmla="*/ 16 w 361"/>
                  <a:gd name="T17" fmla="*/ 5 h 348"/>
                  <a:gd name="T18" fmla="*/ 20 w 361"/>
                  <a:gd name="T19" fmla="*/ 7 h 348"/>
                  <a:gd name="T20" fmla="*/ 24 w 361"/>
                  <a:gd name="T21" fmla="*/ 10 h 348"/>
                  <a:gd name="T22" fmla="*/ 28 w 361"/>
                  <a:gd name="T23" fmla="*/ 12 h 348"/>
                  <a:gd name="T24" fmla="*/ 32 w 361"/>
                  <a:gd name="T25" fmla="*/ 15 h 348"/>
                  <a:gd name="T26" fmla="*/ 36 w 361"/>
                  <a:gd name="T27" fmla="*/ 19 h 348"/>
                  <a:gd name="T28" fmla="*/ 39 w 361"/>
                  <a:gd name="T29" fmla="*/ 23 h 348"/>
                  <a:gd name="T30" fmla="*/ 42 w 361"/>
                  <a:gd name="T31" fmla="*/ 27 h 348"/>
                  <a:gd name="T32" fmla="*/ 44 w 361"/>
                  <a:gd name="T33" fmla="*/ 31 h 348"/>
                  <a:gd name="T34" fmla="*/ 45 w 361"/>
                  <a:gd name="T35" fmla="*/ 34 h 348"/>
                  <a:gd name="T36" fmla="*/ 44 w 361"/>
                  <a:gd name="T37" fmla="*/ 36 h 348"/>
                  <a:gd name="T38" fmla="*/ 44 w 361"/>
                  <a:gd name="T39" fmla="*/ 38 h 348"/>
                  <a:gd name="T40" fmla="*/ 43 w 361"/>
                  <a:gd name="T41" fmla="*/ 40 h 348"/>
                  <a:gd name="T42" fmla="*/ 42 w 361"/>
                  <a:gd name="T43" fmla="*/ 42 h 348"/>
                  <a:gd name="T44" fmla="*/ 41 w 361"/>
                  <a:gd name="T45" fmla="*/ 43 h 348"/>
                  <a:gd name="T46" fmla="*/ 40 w 361"/>
                  <a:gd name="T47" fmla="*/ 44 h 348"/>
                  <a:gd name="T48" fmla="*/ 40 w 361"/>
                  <a:gd name="T49" fmla="*/ 44 h 348"/>
                  <a:gd name="T50" fmla="*/ 40 w 361"/>
                  <a:gd name="T51" fmla="*/ 44 h 348"/>
                  <a:gd name="T52" fmla="*/ 40 w 361"/>
                  <a:gd name="T53" fmla="*/ 43 h 348"/>
                  <a:gd name="T54" fmla="*/ 41 w 361"/>
                  <a:gd name="T55" fmla="*/ 42 h 348"/>
                  <a:gd name="T56" fmla="*/ 42 w 361"/>
                  <a:gd name="T57" fmla="*/ 40 h 348"/>
                  <a:gd name="T58" fmla="*/ 42 w 361"/>
                  <a:gd name="T59" fmla="*/ 39 h 348"/>
                  <a:gd name="T60" fmla="*/ 42 w 361"/>
                  <a:gd name="T61" fmla="*/ 36 h 348"/>
                  <a:gd name="T62" fmla="*/ 42 w 361"/>
                  <a:gd name="T63" fmla="*/ 34 h 348"/>
                  <a:gd name="T64" fmla="*/ 42 w 361"/>
                  <a:gd name="T65" fmla="*/ 31 h 348"/>
                  <a:gd name="T66" fmla="*/ 40 w 361"/>
                  <a:gd name="T67" fmla="*/ 28 h 348"/>
                  <a:gd name="T68" fmla="*/ 38 w 361"/>
                  <a:gd name="T69" fmla="*/ 25 h 348"/>
                  <a:gd name="T70" fmla="*/ 35 w 361"/>
                  <a:gd name="T71" fmla="*/ 21 h 348"/>
                  <a:gd name="T72" fmla="*/ 31 w 361"/>
                  <a:gd name="T73" fmla="*/ 17 h 348"/>
                  <a:gd name="T74" fmla="*/ 25 w 361"/>
                  <a:gd name="T75" fmla="*/ 14 h 348"/>
                  <a:gd name="T76" fmla="*/ 19 w 361"/>
                  <a:gd name="T77" fmla="*/ 10 h 348"/>
                  <a:gd name="T78" fmla="*/ 11 w 361"/>
                  <a:gd name="T79" fmla="*/ 5 h 348"/>
                  <a:gd name="T80" fmla="*/ 1 w 361"/>
                  <a:gd name="T81" fmla="*/ 1 h 3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3" name="Freeform 56"/>
              <p:cNvSpPr>
                <a:spLocks/>
              </p:cNvSpPr>
              <p:nvPr/>
            </p:nvSpPr>
            <p:spPr bwMode="auto">
              <a:xfrm>
                <a:off x="2794" y="3106"/>
                <a:ext cx="63" cy="171"/>
              </a:xfrm>
              <a:custGeom>
                <a:avLst/>
                <a:gdLst>
                  <a:gd name="T0" fmla="*/ 4 w 126"/>
                  <a:gd name="T1" fmla="*/ 0 h 343"/>
                  <a:gd name="T2" fmla="*/ 2 w 126"/>
                  <a:gd name="T3" fmla="*/ 3 h 343"/>
                  <a:gd name="T4" fmla="*/ 1 w 126"/>
                  <a:gd name="T5" fmla="*/ 8 h 343"/>
                  <a:gd name="T6" fmla="*/ 0 w 126"/>
                  <a:gd name="T7" fmla="*/ 15 h 343"/>
                  <a:gd name="T8" fmla="*/ 1 w 126"/>
                  <a:gd name="T9" fmla="*/ 21 h 343"/>
                  <a:gd name="T10" fmla="*/ 3 w 126"/>
                  <a:gd name="T11" fmla="*/ 28 h 343"/>
                  <a:gd name="T12" fmla="*/ 6 w 126"/>
                  <a:gd name="T13" fmla="*/ 34 h 343"/>
                  <a:gd name="T14" fmla="*/ 10 w 126"/>
                  <a:gd name="T15" fmla="*/ 39 h 343"/>
                  <a:gd name="T16" fmla="*/ 16 w 126"/>
                  <a:gd name="T17" fmla="*/ 42 h 343"/>
                  <a:gd name="T18" fmla="*/ 16 w 126"/>
                  <a:gd name="T19" fmla="*/ 42 h 343"/>
                  <a:gd name="T20" fmla="*/ 15 w 126"/>
                  <a:gd name="T21" fmla="*/ 41 h 343"/>
                  <a:gd name="T22" fmla="*/ 13 w 126"/>
                  <a:gd name="T23" fmla="*/ 40 h 343"/>
                  <a:gd name="T24" fmla="*/ 11 w 126"/>
                  <a:gd name="T25" fmla="*/ 38 h 343"/>
                  <a:gd name="T26" fmla="*/ 9 w 126"/>
                  <a:gd name="T27" fmla="*/ 36 h 343"/>
                  <a:gd name="T28" fmla="*/ 7 w 126"/>
                  <a:gd name="T29" fmla="*/ 33 h 343"/>
                  <a:gd name="T30" fmla="*/ 6 w 126"/>
                  <a:gd name="T31" fmla="*/ 30 h 343"/>
                  <a:gd name="T32" fmla="*/ 4 w 126"/>
                  <a:gd name="T33" fmla="*/ 27 h 343"/>
                  <a:gd name="T34" fmla="*/ 3 w 126"/>
                  <a:gd name="T35" fmla="*/ 22 h 343"/>
                  <a:gd name="T36" fmla="*/ 2 w 126"/>
                  <a:gd name="T37" fmla="*/ 18 h 343"/>
                  <a:gd name="T38" fmla="*/ 2 w 126"/>
                  <a:gd name="T39" fmla="*/ 13 h 343"/>
                  <a:gd name="T40" fmla="*/ 2 w 126"/>
                  <a:gd name="T41" fmla="*/ 9 h 343"/>
                  <a:gd name="T42" fmla="*/ 3 w 126"/>
                  <a:gd name="T43" fmla="*/ 5 h 343"/>
                  <a:gd name="T44" fmla="*/ 3 w 126"/>
                  <a:gd name="T45" fmla="*/ 2 h 343"/>
                  <a:gd name="T46" fmla="*/ 3 w 126"/>
                  <a:gd name="T47" fmla="*/ 0 h 343"/>
                  <a:gd name="T48" fmla="*/ 4 w 126"/>
                  <a:gd name="T49" fmla="*/ 0 h 3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4" name="Freeform 57"/>
              <p:cNvSpPr>
                <a:spLocks/>
              </p:cNvSpPr>
              <p:nvPr/>
            </p:nvSpPr>
            <p:spPr bwMode="auto">
              <a:xfrm>
                <a:off x="3146" y="3147"/>
                <a:ext cx="165" cy="80"/>
              </a:xfrm>
              <a:custGeom>
                <a:avLst/>
                <a:gdLst>
                  <a:gd name="T0" fmla="*/ 41 w 332"/>
                  <a:gd name="T1" fmla="*/ 20 h 160"/>
                  <a:gd name="T2" fmla="*/ 40 w 332"/>
                  <a:gd name="T3" fmla="*/ 19 h 160"/>
                  <a:gd name="T4" fmla="*/ 39 w 332"/>
                  <a:gd name="T5" fmla="*/ 17 h 160"/>
                  <a:gd name="T6" fmla="*/ 38 w 332"/>
                  <a:gd name="T7" fmla="*/ 15 h 160"/>
                  <a:gd name="T8" fmla="*/ 36 w 332"/>
                  <a:gd name="T9" fmla="*/ 12 h 160"/>
                  <a:gd name="T10" fmla="*/ 34 w 332"/>
                  <a:gd name="T11" fmla="*/ 10 h 160"/>
                  <a:gd name="T12" fmla="*/ 31 w 332"/>
                  <a:gd name="T13" fmla="*/ 8 h 160"/>
                  <a:gd name="T14" fmla="*/ 28 w 332"/>
                  <a:gd name="T15" fmla="*/ 6 h 160"/>
                  <a:gd name="T16" fmla="*/ 25 w 332"/>
                  <a:gd name="T17" fmla="*/ 5 h 160"/>
                  <a:gd name="T18" fmla="*/ 22 w 332"/>
                  <a:gd name="T19" fmla="*/ 3 h 160"/>
                  <a:gd name="T20" fmla="*/ 19 w 332"/>
                  <a:gd name="T21" fmla="*/ 2 h 160"/>
                  <a:gd name="T22" fmla="*/ 16 w 332"/>
                  <a:gd name="T23" fmla="*/ 1 h 160"/>
                  <a:gd name="T24" fmla="*/ 13 w 332"/>
                  <a:gd name="T25" fmla="*/ 0 h 160"/>
                  <a:gd name="T26" fmla="*/ 9 w 332"/>
                  <a:gd name="T27" fmla="*/ 0 h 160"/>
                  <a:gd name="T28" fmla="*/ 6 w 332"/>
                  <a:gd name="T29" fmla="*/ 1 h 160"/>
                  <a:gd name="T30" fmla="*/ 3 w 332"/>
                  <a:gd name="T31" fmla="*/ 2 h 160"/>
                  <a:gd name="T32" fmla="*/ 0 w 332"/>
                  <a:gd name="T33" fmla="*/ 3 h 160"/>
                  <a:gd name="T34" fmla="*/ 0 w 332"/>
                  <a:gd name="T35" fmla="*/ 3 h 160"/>
                  <a:gd name="T36" fmla="*/ 1 w 332"/>
                  <a:gd name="T37" fmla="*/ 3 h 160"/>
                  <a:gd name="T38" fmla="*/ 4 w 332"/>
                  <a:gd name="T39" fmla="*/ 3 h 160"/>
                  <a:gd name="T40" fmla="*/ 6 w 332"/>
                  <a:gd name="T41" fmla="*/ 2 h 160"/>
                  <a:gd name="T42" fmla="*/ 9 w 332"/>
                  <a:gd name="T43" fmla="*/ 2 h 160"/>
                  <a:gd name="T44" fmla="*/ 13 w 332"/>
                  <a:gd name="T45" fmla="*/ 2 h 160"/>
                  <a:gd name="T46" fmla="*/ 16 w 332"/>
                  <a:gd name="T47" fmla="*/ 3 h 160"/>
                  <a:gd name="T48" fmla="*/ 19 w 332"/>
                  <a:gd name="T49" fmla="*/ 3 h 160"/>
                  <a:gd name="T50" fmla="*/ 24 w 332"/>
                  <a:gd name="T51" fmla="*/ 5 h 160"/>
                  <a:gd name="T52" fmla="*/ 28 w 332"/>
                  <a:gd name="T53" fmla="*/ 8 h 160"/>
                  <a:gd name="T54" fmla="*/ 31 w 332"/>
                  <a:gd name="T55" fmla="*/ 11 h 160"/>
                  <a:gd name="T56" fmla="*/ 35 w 332"/>
                  <a:gd name="T57" fmla="*/ 13 h 160"/>
                  <a:gd name="T58" fmla="*/ 37 w 332"/>
                  <a:gd name="T59" fmla="*/ 16 h 160"/>
                  <a:gd name="T60" fmla="*/ 39 w 332"/>
                  <a:gd name="T61" fmla="*/ 18 h 160"/>
                  <a:gd name="T62" fmla="*/ 41 w 332"/>
                  <a:gd name="T63" fmla="*/ 20 h 160"/>
                  <a:gd name="T64" fmla="*/ 41 w 332"/>
                  <a:gd name="T65" fmla="*/ 20 h 1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5" name="Freeform 58"/>
              <p:cNvSpPr>
                <a:spLocks/>
              </p:cNvSpPr>
              <p:nvPr/>
            </p:nvSpPr>
            <p:spPr bwMode="auto">
              <a:xfrm>
                <a:off x="2926" y="2651"/>
                <a:ext cx="186" cy="670"/>
              </a:xfrm>
              <a:custGeom>
                <a:avLst/>
                <a:gdLst>
                  <a:gd name="T0" fmla="*/ 41 w 373"/>
                  <a:gd name="T1" fmla="*/ 167 h 1340"/>
                  <a:gd name="T2" fmla="*/ 30 w 373"/>
                  <a:gd name="T3" fmla="*/ 166 h 1340"/>
                  <a:gd name="T4" fmla="*/ 20 w 373"/>
                  <a:gd name="T5" fmla="*/ 163 h 1340"/>
                  <a:gd name="T6" fmla="*/ 12 w 373"/>
                  <a:gd name="T7" fmla="*/ 159 h 1340"/>
                  <a:gd name="T8" fmla="*/ 6 w 373"/>
                  <a:gd name="T9" fmla="*/ 152 h 1340"/>
                  <a:gd name="T10" fmla="*/ 5 w 373"/>
                  <a:gd name="T11" fmla="*/ 142 h 1340"/>
                  <a:gd name="T12" fmla="*/ 8 w 373"/>
                  <a:gd name="T13" fmla="*/ 128 h 1340"/>
                  <a:gd name="T14" fmla="*/ 17 w 373"/>
                  <a:gd name="T15" fmla="*/ 109 h 1340"/>
                  <a:gd name="T16" fmla="*/ 31 w 373"/>
                  <a:gd name="T17" fmla="*/ 88 h 1340"/>
                  <a:gd name="T18" fmla="*/ 39 w 373"/>
                  <a:gd name="T19" fmla="*/ 70 h 1340"/>
                  <a:gd name="T20" fmla="*/ 44 w 373"/>
                  <a:gd name="T21" fmla="*/ 54 h 1340"/>
                  <a:gd name="T22" fmla="*/ 46 w 373"/>
                  <a:gd name="T23" fmla="*/ 39 h 1340"/>
                  <a:gd name="T24" fmla="*/ 44 w 373"/>
                  <a:gd name="T25" fmla="*/ 27 h 1340"/>
                  <a:gd name="T26" fmla="*/ 40 w 373"/>
                  <a:gd name="T27" fmla="*/ 17 h 1340"/>
                  <a:gd name="T28" fmla="*/ 34 w 373"/>
                  <a:gd name="T29" fmla="*/ 9 h 1340"/>
                  <a:gd name="T30" fmla="*/ 27 w 373"/>
                  <a:gd name="T31" fmla="*/ 3 h 1340"/>
                  <a:gd name="T32" fmla="*/ 20 w 373"/>
                  <a:gd name="T33" fmla="*/ 1 h 1340"/>
                  <a:gd name="T34" fmla="*/ 14 w 373"/>
                  <a:gd name="T35" fmla="*/ 1 h 1340"/>
                  <a:gd name="T36" fmla="*/ 10 w 373"/>
                  <a:gd name="T37" fmla="*/ 2 h 1340"/>
                  <a:gd name="T38" fmla="*/ 7 w 373"/>
                  <a:gd name="T39" fmla="*/ 5 h 1340"/>
                  <a:gd name="T40" fmla="*/ 4 w 373"/>
                  <a:gd name="T41" fmla="*/ 8 h 1340"/>
                  <a:gd name="T42" fmla="*/ 2 w 373"/>
                  <a:gd name="T43" fmla="*/ 11 h 1340"/>
                  <a:gd name="T44" fmla="*/ 0 w 373"/>
                  <a:gd name="T45" fmla="*/ 14 h 1340"/>
                  <a:gd name="T46" fmla="*/ 0 w 373"/>
                  <a:gd name="T47" fmla="*/ 16 h 1340"/>
                  <a:gd name="T48" fmla="*/ 0 w 373"/>
                  <a:gd name="T49" fmla="*/ 16 h 1340"/>
                  <a:gd name="T50" fmla="*/ 1 w 373"/>
                  <a:gd name="T51" fmla="*/ 14 h 1340"/>
                  <a:gd name="T52" fmla="*/ 2 w 373"/>
                  <a:gd name="T53" fmla="*/ 12 h 1340"/>
                  <a:gd name="T54" fmla="*/ 5 w 373"/>
                  <a:gd name="T55" fmla="*/ 10 h 1340"/>
                  <a:gd name="T56" fmla="*/ 8 w 373"/>
                  <a:gd name="T57" fmla="*/ 7 h 1340"/>
                  <a:gd name="T58" fmla="*/ 12 w 373"/>
                  <a:gd name="T59" fmla="*/ 5 h 1340"/>
                  <a:gd name="T60" fmla="*/ 16 w 373"/>
                  <a:gd name="T61" fmla="*/ 4 h 1340"/>
                  <a:gd name="T62" fmla="*/ 21 w 373"/>
                  <a:gd name="T63" fmla="*/ 4 h 1340"/>
                  <a:gd name="T64" fmla="*/ 26 w 373"/>
                  <a:gd name="T65" fmla="*/ 6 h 1340"/>
                  <a:gd name="T66" fmla="*/ 31 w 373"/>
                  <a:gd name="T67" fmla="*/ 9 h 1340"/>
                  <a:gd name="T68" fmla="*/ 36 w 373"/>
                  <a:gd name="T69" fmla="*/ 15 h 1340"/>
                  <a:gd name="T70" fmla="*/ 40 w 373"/>
                  <a:gd name="T71" fmla="*/ 22 h 1340"/>
                  <a:gd name="T72" fmla="*/ 43 w 373"/>
                  <a:gd name="T73" fmla="*/ 30 h 1340"/>
                  <a:gd name="T74" fmla="*/ 45 w 373"/>
                  <a:gd name="T75" fmla="*/ 40 h 1340"/>
                  <a:gd name="T76" fmla="*/ 44 w 373"/>
                  <a:gd name="T77" fmla="*/ 51 h 1340"/>
                  <a:gd name="T78" fmla="*/ 40 w 373"/>
                  <a:gd name="T79" fmla="*/ 63 h 1340"/>
                  <a:gd name="T80" fmla="*/ 33 w 373"/>
                  <a:gd name="T81" fmla="*/ 77 h 1340"/>
                  <a:gd name="T82" fmla="*/ 25 w 373"/>
                  <a:gd name="T83" fmla="*/ 90 h 1340"/>
                  <a:gd name="T84" fmla="*/ 18 w 373"/>
                  <a:gd name="T85" fmla="*/ 102 h 1340"/>
                  <a:gd name="T86" fmla="*/ 11 w 373"/>
                  <a:gd name="T87" fmla="*/ 113 h 1340"/>
                  <a:gd name="T88" fmla="*/ 6 w 373"/>
                  <a:gd name="T89" fmla="*/ 123 h 1340"/>
                  <a:gd name="T90" fmla="*/ 2 w 373"/>
                  <a:gd name="T91" fmla="*/ 133 h 1340"/>
                  <a:gd name="T92" fmla="*/ 0 w 373"/>
                  <a:gd name="T93" fmla="*/ 142 h 1340"/>
                  <a:gd name="T94" fmla="*/ 2 w 373"/>
                  <a:gd name="T95" fmla="*/ 150 h 1340"/>
                  <a:gd name="T96" fmla="*/ 7 w 373"/>
                  <a:gd name="T97" fmla="*/ 157 h 1340"/>
                  <a:gd name="T98" fmla="*/ 13 w 373"/>
                  <a:gd name="T99" fmla="*/ 162 h 1340"/>
                  <a:gd name="T100" fmla="*/ 19 w 373"/>
                  <a:gd name="T101" fmla="*/ 165 h 1340"/>
                  <a:gd name="T102" fmla="*/ 26 w 373"/>
                  <a:gd name="T103" fmla="*/ 167 h 1340"/>
                  <a:gd name="T104" fmla="*/ 33 w 373"/>
                  <a:gd name="T105" fmla="*/ 168 h 1340"/>
                  <a:gd name="T106" fmla="*/ 39 w 373"/>
                  <a:gd name="T107" fmla="*/ 168 h 1340"/>
                  <a:gd name="T108" fmla="*/ 43 w 373"/>
                  <a:gd name="T109" fmla="*/ 168 h 1340"/>
                  <a:gd name="T110" fmla="*/ 46 w 373"/>
                  <a:gd name="T111" fmla="*/ 167 h 134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6" name="Freeform 59"/>
              <p:cNvSpPr>
                <a:spLocks/>
              </p:cNvSpPr>
              <p:nvPr/>
            </p:nvSpPr>
            <p:spPr bwMode="auto">
              <a:xfrm>
                <a:off x="3348" y="3352"/>
                <a:ext cx="55" cy="62"/>
              </a:xfrm>
              <a:custGeom>
                <a:avLst/>
                <a:gdLst>
                  <a:gd name="T0" fmla="*/ 13 w 110"/>
                  <a:gd name="T1" fmla="*/ 8 h 123"/>
                  <a:gd name="T2" fmla="*/ 14 w 110"/>
                  <a:gd name="T3" fmla="*/ 7 h 123"/>
                  <a:gd name="T4" fmla="*/ 14 w 110"/>
                  <a:gd name="T5" fmla="*/ 6 h 123"/>
                  <a:gd name="T6" fmla="*/ 14 w 110"/>
                  <a:gd name="T7" fmla="*/ 5 h 123"/>
                  <a:gd name="T8" fmla="*/ 14 w 110"/>
                  <a:gd name="T9" fmla="*/ 4 h 123"/>
                  <a:gd name="T10" fmla="*/ 13 w 110"/>
                  <a:gd name="T11" fmla="*/ 4 h 123"/>
                  <a:gd name="T12" fmla="*/ 12 w 110"/>
                  <a:gd name="T13" fmla="*/ 3 h 123"/>
                  <a:gd name="T14" fmla="*/ 11 w 110"/>
                  <a:gd name="T15" fmla="*/ 3 h 123"/>
                  <a:gd name="T16" fmla="*/ 10 w 110"/>
                  <a:gd name="T17" fmla="*/ 3 h 123"/>
                  <a:gd name="T18" fmla="*/ 10 w 110"/>
                  <a:gd name="T19" fmla="*/ 2 h 123"/>
                  <a:gd name="T20" fmla="*/ 9 w 110"/>
                  <a:gd name="T21" fmla="*/ 1 h 123"/>
                  <a:gd name="T22" fmla="*/ 8 w 110"/>
                  <a:gd name="T23" fmla="*/ 1 h 123"/>
                  <a:gd name="T24" fmla="*/ 7 w 110"/>
                  <a:gd name="T25" fmla="*/ 0 h 123"/>
                  <a:gd name="T26" fmla="*/ 6 w 110"/>
                  <a:gd name="T27" fmla="*/ 1 h 123"/>
                  <a:gd name="T28" fmla="*/ 6 w 110"/>
                  <a:gd name="T29" fmla="*/ 1 h 123"/>
                  <a:gd name="T30" fmla="*/ 5 w 110"/>
                  <a:gd name="T31" fmla="*/ 2 h 123"/>
                  <a:gd name="T32" fmla="*/ 5 w 110"/>
                  <a:gd name="T33" fmla="*/ 3 h 123"/>
                  <a:gd name="T34" fmla="*/ 4 w 110"/>
                  <a:gd name="T35" fmla="*/ 3 h 123"/>
                  <a:gd name="T36" fmla="*/ 3 w 110"/>
                  <a:gd name="T37" fmla="*/ 3 h 123"/>
                  <a:gd name="T38" fmla="*/ 2 w 110"/>
                  <a:gd name="T39" fmla="*/ 3 h 123"/>
                  <a:gd name="T40" fmla="*/ 1 w 110"/>
                  <a:gd name="T41" fmla="*/ 4 h 123"/>
                  <a:gd name="T42" fmla="*/ 1 w 110"/>
                  <a:gd name="T43" fmla="*/ 5 h 123"/>
                  <a:gd name="T44" fmla="*/ 1 w 110"/>
                  <a:gd name="T45" fmla="*/ 6 h 123"/>
                  <a:gd name="T46" fmla="*/ 1 w 110"/>
                  <a:gd name="T47" fmla="*/ 7 h 123"/>
                  <a:gd name="T48" fmla="*/ 2 w 110"/>
                  <a:gd name="T49" fmla="*/ 8 h 123"/>
                  <a:gd name="T50" fmla="*/ 1 w 110"/>
                  <a:gd name="T51" fmla="*/ 9 h 123"/>
                  <a:gd name="T52" fmla="*/ 0 w 110"/>
                  <a:gd name="T53" fmla="*/ 10 h 123"/>
                  <a:gd name="T54" fmla="*/ 0 w 110"/>
                  <a:gd name="T55" fmla="*/ 11 h 123"/>
                  <a:gd name="T56" fmla="*/ 1 w 110"/>
                  <a:gd name="T57" fmla="*/ 12 h 123"/>
                  <a:gd name="T58" fmla="*/ 1 w 110"/>
                  <a:gd name="T59" fmla="*/ 13 h 123"/>
                  <a:gd name="T60" fmla="*/ 2 w 110"/>
                  <a:gd name="T61" fmla="*/ 13 h 123"/>
                  <a:gd name="T62" fmla="*/ 3 w 110"/>
                  <a:gd name="T63" fmla="*/ 13 h 123"/>
                  <a:gd name="T64" fmla="*/ 5 w 110"/>
                  <a:gd name="T65" fmla="*/ 13 h 123"/>
                  <a:gd name="T66" fmla="*/ 5 w 110"/>
                  <a:gd name="T67" fmla="*/ 14 h 123"/>
                  <a:gd name="T68" fmla="*/ 5 w 110"/>
                  <a:gd name="T69" fmla="*/ 15 h 123"/>
                  <a:gd name="T70" fmla="*/ 6 w 110"/>
                  <a:gd name="T71" fmla="*/ 16 h 123"/>
                  <a:gd name="T72" fmla="*/ 7 w 110"/>
                  <a:gd name="T73" fmla="*/ 16 h 123"/>
                  <a:gd name="T74" fmla="*/ 8 w 110"/>
                  <a:gd name="T75" fmla="*/ 16 h 123"/>
                  <a:gd name="T76" fmla="*/ 9 w 110"/>
                  <a:gd name="T77" fmla="*/ 15 h 123"/>
                  <a:gd name="T78" fmla="*/ 10 w 110"/>
                  <a:gd name="T79" fmla="*/ 14 h 123"/>
                  <a:gd name="T80" fmla="*/ 10 w 110"/>
                  <a:gd name="T81" fmla="*/ 13 h 123"/>
                  <a:gd name="T82" fmla="*/ 11 w 110"/>
                  <a:gd name="T83" fmla="*/ 13 h 123"/>
                  <a:gd name="T84" fmla="*/ 12 w 110"/>
                  <a:gd name="T85" fmla="*/ 13 h 123"/>
                  <a:gd name="T86" fmla="*/ 13 w 110"/>
                  <a:gd name="T87" fmla="*/ 13 h 123"/>
                  <a:gd name="T88" fmla="*/ 14 w 110"/>
                  <a:gd name="T89" fmla="*/ 12 h 123"/>
                  <a:gd name="T90" fmla="*/ 14 w 110"/>
                  <a:gd name="T91" fmla="*/ 11 h 123"/>
                  <a:gd name="T92" fmla="*/ 14 w 110"/>
                  <a:gd name="T93" fmla="*/ 10 h 123"/>
                  <a:gd name="T94" fmla="*/ 14 w 110"/>
                  <a:gd name="T95" fmla="*/ 9 h 123"/>
                  <a:gd name="T96" fmla="*/ 13 w 110"/>
                  <a:gd name="T97" fmla="*/ 8 h 12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7" name="Freeform 60"/>
              <p:cNvSpPr>
                <a:spLocks/>
              </p:cNvSpPr>
              <p:nvPr/>
            </p:nvSpPr>
            <p:spPr bwMode="auto">
              <a:xfrm>
                <a:off x="3367" y="3375"/>
                <a:ext cx="16" cy="16"/>
              </a:xfrm>
              <a:custGeom>
                <a:avLst/>
                <a:gdLst>
                  <a:gd name="T0" fmla="*/ 2 w 31"/>
                  <a:gd name="T1" fmla="*/ 4 h 33"/>
                  <a:gd name="T2" fmla="*/ 2 w 31"/>
                  <a:gd name="T3" fmla="*/ 4 h 33"/>
                  <a:gd name="T4" fmla="*/ 1 w 31"/>
                  <a:gd name="T5" fmla="*/ 3 h 33"/>
                  <a:gd name="T6" fmla="*/ 1 w 31"/>
                  <a:gd name="T7" fmla="*/ 3 h 33"/>
                  <a:gd name="T8" fmla="*/ 0 w 31"/>
                  <a:gd name="T9" fmla="*/ 2 h 33"/>
                  <a:gd name="T10" fmla="*/ 1 w 31"/>
                  <a:gd name="T11" fmla="*/ 1 h 33"/>
                  <a:gd name="T12" fmla="*/ 1 w 31"/>
                  <a:gd name="T13" fmla="*/ 0 h 33"/>
                  <a:gd name="T14" fmla="*/ 2 w 31"/>
                  <a:gd name="T15" fmla="*/ 0 h 33"/>
                  <a:gd name="T16" fmla="*/ 2 w 31"/>
                  <a:gd name="T17" fmla="*/ 0 h 33"/>
                  <a:gd name="T18" fmla="*/ 3 w 31"/>
                  <a:gd name="T19" fmla="*/ 0 h 33"/>
                  <a:gd name="T20" fmla="*/ 4 w 31"/>
                  <a:gd name="T21" fmla="*/ 0 h 33"/>
                  <a:gd name="T22" fmla="*/ 4 w 31"/>
                  <a:gd name="T23" fmla="*/ 1 h 33"/>
                  <a:gd name="T24" fmla="*/ 4 w 31"/>
                  <a:gd name="T25" fmla="*/ 2 h 33"/>
                  <a:gd name="T26" fmla="*/ 4 w 31"/>
                  <a:gd name="T27" fmla="*/ 3 h 33"/>
                  <a:gd name="T28" fmla="*/ 4 w 31"/>
                  <a:gd name="T29" fmla="*/ 3 h 33"/>
                  <a:gd name="T30" fmla="*/ 3 w 31"/>
                  <a:gd name="T31" fmla="*/ 4 h 33"/>
                  <a:gd name="T32" fmla="*/ 2 w 31"/>
                  <a:gd name="T33" fmla="*/ 4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8" name="Freeform 61"/>
              <p:cNvSpPr>
                <a:spLocks/>
              </p:cNvSpPr>
              <p:nvPr/>
            </p:nvSpPr>
            <p:spPr bwMode="auto">
              <a:xfrm>
                <a:off x="2828" y="3366"/>
                <a:ext cx="56" cy="61"/>
              </a:xfrm>
              <a:custGeom>
                <a:avLst/>
                <a:gdLst>
                  <a:gd name="T0" fmla="*/ 13 w 111"/>
                  <a:gd name="T1" fmla="*/ 8 h 122"/>
                  <a:gd name="T2" fmla="*/ 14 w 111"/>
                  <a:gd name="T3" fmla="*/ 7 h 122"/>
                  <a:gd name="T4" fmla="*/ 14 w 111"/>
                  <a:gd name="T5" fmla="*/ 6 h 122"/>
                  <a:gd name="T6" fmla="*/ 14 w 111"/>
                  <a:gd name="T7" fmla="*/ 5 h 122"/>
                  <a:gd name="T8" fmla="*/ 14 w 111"/>
                  <a:gd name="T9" fmla="*/ 4 h 122"/>
                  <a:gd name="T10" fmla="*/ 13 w 111"/>
                  <a:gd name="T11" fmla="*/ 3 h 122"/>
                  <a:gd name="T12" fmla="*/ 12 w 111"/>
                  <a:gd name="T13" fmla="*/ 3 h 122"/>
                  <a:gd name="T14" fmla="*/ 11 w 111"/>
                  <a:gd name="T15" fmla="*/ 3 h 122"/>
                  <a:gd name="T16" fmla="*/ 10 w 111"/>
                  <a:gd name="T17" fmla="*/ 3 h 122"/>
                  <a:gd name="T18" fmla="*/ 10 w 111"/>
                  <a:gd name="T19" fmla="*/ 2 h 122"/>
                  <a:gd name="T20" fmla="*/ 9 w 111"/>
                  <a:gd name="T21" fmla="*/ 1 h 122"/>
                  <a:gd name="T22" fmla="*/ 8 w 111"/>
                  <a:gd name="T23" fmla="*/ 1 h 122"/>
                  <a:gd name="T24" fmla="*/ 7 w 111"/>
                  <a:gd name="T25" fmla="*/ 0 h 122"/>
                  <a:gd name="T26" fmla="*/ 6 w 111"/>
                  <a:gd name="T27" fmla="*/ 1 h 122"/>
                  <a:gd name="T28" fmla="*/ 6 w 111"/>
                  <a:gd name="T29" fmla="*/ 1 h 122"/>
                  <a:gd name="T30" fmla="*/ 5 w 111"/>
                  <a:gd name="T31" fmla="*/ 2 h 122"/>
                  <a:gd name="T32" fmla="*/ 5 w 111"/>
                  <a:gd name="T33" fmla="*/ 3 h 122"/>
                  <a:gd name="T34" fmla="*/ 4 w 111"/>
                  <a:gd name="T35" fmla="*/ 3 h 122"/>
                  <a:gd name="T36" fmla="*/ 3 w 111"/>
                  <a:gd name="T37" fmla="*/ 3 h 122"/>
                  <a:gd name="T38" fmla="*/ 2 w 111"/>
                  <a:gd name="T39" fmla="*/ 3 h 122"/>
                  <a:gd name="T40" fmla="*/ 1 w 111"/>
                  <a:gd name="T41" fmla="*/ 4 h 122"/>
                  <a:gd name="T42" fmla="*/ 1 w 111"/>
                  <a:gd name="T43" fmla="*/ 5 h 122"/>
                  <a:gd name="T44" fmla="*/ 1 w 111"/>
                  <a:gd name="T45" fmla="*/ 6 h 122"/>
                  <a:gd name="T46" fmla="*/ 1 w 111"/>
                  <a:gd name="T47" fmla="*/ 7 h 122"/>
                  <a:gd name="T48" fmla="*/ 2 w 111"/>
                  <a:gd name="T49" fmla="*/ 8 h 122"/>
                  <a:gd name="T50" fmla="*/ 1 w 111"/>
                  <a:gd name="T51" fmla="*/ 9 h 122"/>
                  <a:gd name="T52" fmla="*/ 1 w 111"/>
                  <a:gd name="T53" fmla="*/ 10 h 122"/>
                  <a:gd name="T54" fmla="*/ 0 w 111"/>
                  <a:gd name="T55" fmla="*/ 11 h 122"/>
                  <a:gd name="T56" fmla="*/ 1 w 111"/>
                  <a:gd name="T57" fmla="*/ 12 h 122"/>
                  <a:gd name="T58" fmla="*/ 1 w 111"/>
                  <a:gd name="T59" fmla="*/ 13 h 122"/>
                  <a:gd name="T60" fmla="*/ 2 w 111"/>
                  <a:gd name="T61" fmla="*/ 13 h 122"/>
                  <a:gd name="T62" fmla="*/ 3 w 111"/>
                  <a:gd name="T63" fmla="*/ 13 h 122"/>
                  <a:gd name="T64" fmla="*/ 5 w 111"/>
                  <a:gd name="T65" fmla="*/ 13 h 122"/>
                  <a:gd name="T66" fmla="*/ 5 w 111"/>
                  <a:gd name="T67" fmla="*/ 14 h 122"/>
                  <a:gd name="T68" fmla="*/ 5 w 111"/>
                  <a:gd name="T69" fmla="*/ 15 h 122"/>
                  <a:gd name="T70" fmla="*/ 6 w 111"/>
                  <a:gd name="T71" fmla="*/ 15 h 122"/>
                  <a:gd name="T72" fmla="*/ 7 w 111"/>
                  <a:gd name="T73" fmla="*/ 16 h 122"/>
                  <a:gd name="T74" fmla="*/ 8 w 111"/>
                  <a:gd name="T75" fmla="*/ 15 h 122"/>
                  <a:gd name="T76" fmla="*/ 9 w 111"/>
                  <a:gd name="T77" fmla="*/ 15 h 122"/>
                  <a:gd name="T78" fmla="*/ 10 w 111"/>
                  <a:gd name="T79" fmla="*/ 14 h 122"/>
                  <a:gd name="T80" fmla="*/ 10 w 111"/>
                  <a:gd name="T81" fmla="*/ 13 h 122"/>
                  <a:gd name="T82" fmla="*/ 11 w 111"/>
                  <a:gd name="T83" fmla="*/ 13 h 122"/>
                  <a:gd name="T84" fmla="*/ 12 w 111"/>
                  <a:gd name="T85" fmla="*/ 13 h 122"/>
                  <a:gd name="T86" fmla="*/ 13 w 111"/>
                  <a:gd name="T87" fmla="*/ 13 h 122"/>
                  <a:gd name="T88" fmla="*/ 14 w 111"/>
                  <a:gd name="T89" fmla="*/ 12 h 122"/>
                  <a:gd name="T90" fmla="*/ 14 w 111"/>
                  <a:gd name="T91" fmla="*/ 11 h 122"/>
                  <a:gd name="T92" fmla="*/ 14 w 111"/>
                  <a:gd name="T93" fmla="*/ 10 h 122"/>
                  <a:gd name="T94" fmla="*/ 14 w 111"/>
                  <a:gd name="T95" fmla="*/ 9 h 122"/>
                  <a:gd name="T96" fmla="*/ 13 w 111"/>
                  <a:gd name="T97" fmla="*/ 8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9" name="Freeform 62"/>
              <p:cNvSpPr>
                <a:spLocks/>
              </p:cNvSpPr>
              <p:nvPr/>
            </p:nvSpPr>
            <p:spPr bwMode="auto">
              <a:xfrm>
                <a:off x="2847" y="3388"/>
                <a:ext cx="16" cy="16"/>
              </a:xfrm>
              <a:custGeom>
                <a:avLst/>
                <a:gdLst>
                  <a:gd name="T0" fmla="*/ 2 w 32"/>
                  <a:gd name="T1" fmla="*/ 4 h 32"/>
                  <a:gd name="T2" fmla="*/ 2 w 32"/>
                  <a:gd name="T3" fmla="*/ 4 h 32"/>
                  <a:gd name="T4" fmla="*/ 1 w 32"/>
                  <a:gd name="T5" fmla="*/ 4 h 32"/>
                  <a:gd name="T6" fmla="*/ 1 w 32"/>
                  <a:gd name="T7" fmla="*/ 3 h 32"/>
                  <a:gd name="T8" fmla="*/ 0 w 32"/>
                  <a:gd name="T9" fmla="*/ 2 h 32"/>
                  <a:gd name="T10" fmla="*/ 1 w 32"/>
                  <a:gd name="T11" fmla="*/ 2 h 32"/>
                  <a:gd name="T12" fmla="*/ 1 w 32"/>
                  <a:gd name="T13" fmla="*/ 1 h 32"/>
                  <a:gd name="T14" fmla="*/ 2 w 32"/>
                  <a:gd name="T15" fmla="*/ 1 h 32"/>
                  <a:gd name="T16" fmla="*/ 2 w 32"/>
                  <a:gd name="T17" fmla="*/ 0 h 32"/>
                  <a:gd name="T18" fmla="*/ 3 w 32"/>
                  <a:gd name="T19" fmla="*/ 1 h 32"/>
                  <a:gd name="T20" fmla="*/ 4 w 32"/>
                  <a:gd name="T21" fmla="*/ 1 h 32"/>
                  <a:gd name="T22" fmla="*/ 4 w 32"/>
                  <a:gd name="T23" fmla="*/ 2 h 32"/>
                  <a:gd name="T24" fmla="*/ 4 w 32"/>
                  <a:gd name="T25" fmla="*/ 2 h 32"/>
                  <a:gd name="T26" fmla="*/ 4 w 32"/>
                  <a:gd name="T27" fmla="*/ 3 h 32"/>
                  <a:gd name="T28" fmla="*/ 4 w 32"/>
                  <a:gd name="T29" fmla="*/ 4 h 32"/>
                  <a:gd name="T30" fmla="*/ 3 w 32"/>
                  <a:gd name="T31" fmla="*/ 4 h 32"/>
                  <a:gd name="T32" fmla="*/ 2 w 32"/>
                  <a:gd name="T33" fmla="*/ 4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0" name="Freeform 63"/>
              <p:cNvSpPr>
                <a:spLocks/>
              </p:cNvSpPr>
              <p:nvPr/>
            </p:nvSpPr>
            <p:spPr bwMode="auto">
              <a:xfrm>
                <a:off x="2862" y="2353"/>
                <a:ext cx="68" cy="74"/>
              </a:xfrm>
              <a:custGeom>
                <a:avLst/>
                <a:gdLst>
                  <a:gd name="T0" fmla="*/ 17 w 136"/>
                  <a:gd name="T1" fmla="*/ 8 h 149"/>
                  <a:gd name="T2" fmla="*/ 17 w 136"/>
                  <a:gd name="T3" fmla="*/ 5 h 149"/>
                  <a:gd name="T4" fmla="*/ 17 w 136"/>
                  <a:gd name="T5" fmla="*/ 4 h 149"/>
                  <a:gd name="T6" fmla="*/ 16 w 136"/>
                  <a:gd name="T7" fmla="*/ 3 h 149"/>
                  <a:gd name="T8" fmla="*/ 14 w 136"/>
                  <a:gd name="T9" fmla="*/ 3 h 149"/>
                  <a:gd name="T10" fmla="*/ 13 w 136"/>
                  <a:gd name="T11" fmla="*/ 3 h 149"/>
                  <a:gd name="T12" fmla="*/ 12 w 136"/>
                  <a:gd name="T13" fmla="*/ 2 h 149"/>
                  <a:gd name="T14" fmla="*/ 10 w 136"/>
                  <a:gd name="T15" fmla="*/ 0 h 149"/>
                  <a:gd name="T16" fmla="*/ 8 w 136"/>
                  <a:gd name="T17" fmla="*/ 0 h 149"/>
                  <a:gd name="T18" fmla="*/ 6 w 136"/>
                  <a:gd name="T19" fmla="*/ 2 h 149"/>
                  <a:gd name="T20" fmla="*/ 5 w 136"/>
                  <a:gd name="T21" fmla="*/ 3 h 149"/>
                  <a:gd name="T22" fmla="*/ 4 w 136"/>
                  <a:gd name="T23" fmla="*/ 3 h 149"/>
                  <a:gd name="T24" fmla="*/ 2 w 136"/>
                  <a:gd name="T25" fmla="*/ 3 h 149"/>
                  <a:gd name="T26" fmla="*/ 1 w 136"/>
                  <a:gd name="T27" fmla="*/ 4 h 149"/>
                  <a:gd name="T28" fmla="*/ 0 w 136"/>
                  <a:gd name="T29" fmla="*/ 5 h 149"/>
                  <a:gd name="T30" fmla="*/ 1 w 136"/>
                  <a:gd name="T31" fmla="*/ 8 h 149"/>
                  <a:gd name="T32" fmla="*/ 1 w 136"/>
                  <a:gd name="T33" fmla="*/ 10 h 149"/>
                  <a:gd name="T34" fmla="*/ 0 w 136"/>
                  <a:gd name="T35" fmla="*/ 12 h 149"/>
                  <a:gd name="T36" fmla="*/ 1 w 136"/>
                  <a:gd name="T37" fmla="*/ 14 h 149"/>
                  <a:gd name="T38" fmla="*/ 2 w 136"/>
                  <a:gd name="T39" fmla="*/ 15 h 149"/>
                  <a:gd name="T40" fmla="*/ 4 w 136"/>
                  <a:gd name="T41" fmla="*/ 15 h 149"/>
                  <a:gd name="T42" fmla="*/ 5 w 136"/>
                  <a:gd name="T43" fmla="*/ 15 h 149"/>
                  <a:gd name="T44" fmla="*/ 6 w 136"/>
                  <a:gd name="T45" fmla="*/ 16 h 149"/>
                  <a:gd name="T46" fmla="*/ 8 w 136"/>
                  <a:gd name="T47" fmla="*/ 18 h 149"/>
                  <a:gd name="T48" fmla="*/ 10 w 136"/>
                  <a:gd name="T49" fmla="*/ 18 h 149"/>
                  <a:gd name="T50" fmla="*/ 12 w 136"/>
                  <a:gd name="T51" fmla="*/ 16 h 149"/>
                  <a:gd name="T52" fmla="*/ 13 w 136"/>
                  <a:gd name="T53" fmla="*/ 15 h 149"/>
                  <a:gd name="T54" fmla="*/ 14 w 136"/>
                  <a:gd name="T55" fmla="*/ 15 h 149"/>
                  <a:gd name="T56" fmla="*/ 15 w 136"/>
                  <a:gd name="T57" fmla="*/ 15 h 149"/>
                  <a:gd name="T58" fmla="*/ 16 w 136"/>
                  <a:gd name="T59" fmla="*/ 14 h 149"/>
                  <a:gd name="T60" fmla="*/ 17 w 136"/>
                  <a:gd name="T61" fmla="*/ 12 h 149"/>
                  <a:gd name="T62" fmla="*/ 17 w 136"/>
                  <a:gd name="T63" fmla="*/ 10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1" name="Freeform 64"/>
              <p:cNvSpPr>
                <a:spLocks/>
              </p:cNvSpPr>
              <p:nvPr/>
            </p:nvSpPr>
            <p:spPr bwMode="auto">
              <a:xfrm>
                <a:off x="2885" y="2380"/>
                <a:ext cx="20" cy="20"/>
              </a:xfrm>
              <a:custGeom>
                <a:avLst/>
                <a:gdLst>
                  <a:gd name="T0" fmla="*/ 3 w 39"/>
                  <a:gd name="T1" fmla="*/ 5 h 40"/>
                  <a:gd name="T2" fmla="*/ 2 w 39"/>
                  <a:gd name="T3" fmla="*/ 5 h 40"/>
                  <a:gd name="T4" fmla="*/ 1 w 39"/>
                  <a:gd name="T5" fmla="*/ 5 h 40"/>
                  <a:gd name="T6" fmla="*/ 1 w 39"/>
                  <a:gd name="T7" fmla="*/ 4 h 40"/>
                  <a:gd name="T8" fmla="*/ 0 w 39"/>
                  <a:gd name="T9" fmla="*/ 3 h 40"/>
                  <a:gd name="T10" fmla="*/ 1 w 39"/>
                  <a:gd name="T11" fmla="*/ 2 h 40"/>
                  <a:gd name="T12" fmla="*/ 1 w 39"/>
                  <a:gd name="T13" fmla="*/ 1 h 40"/>
                  <a:gd name="T14" fmla="*/ 2 w 39"/>
                  <a:gd name="T15" fmla="*/ 1 h 40"/>
                  <a:gd name="T16" fmla="*/ 3 w 39"/>
                  <a:gd name="T17" fmla="*/ 0 h 40"/>
                  <a:gd name="T18" fmla="*/ 4 w 39"/>
                  <a:gd name="T19" fmla="*/ 1 h 40"/>
                  <a:gd name="T20" fmla="*/ 5 w 39"/>
                  <a:gd name="T21" fmla="*/ 1 h 40"/>
                  <a:gd name="T22" fmla="*/ 5 w 39"/>
                  <a:gd name="T23" fmla="*/ 2 h 40"/>
                  <a:gd name="T24" fmla="*/ 5 w 39"/>
                  <a:gd name="T25" fmla="*/ 3 h 40"/>
                  <a:gd name="T26" fmla="*/ 5 w 39"/>
                  <a:gd name="T27" fmla="*/ 4 h 40"/>
                  <a:gd name="T28" fmla="*/ 5 w 39"/>
                  <a:gd name="T29" fmla="*/ 5 h 40"/>
                  <a:gd name="T30" fmla="*/ 4 w 39"/>
                  <a:gd name="T31" fmla="*/ 5 h 40"/>
                  <a:gd name="T32" fmla="*/ 3 w 39"/>
                  <a:gd name="T33" fmla="*/ 5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2" name="Freeform 65"/>
              <p:cNvSpPr>
                <a:spLocks/>
              </p:cNvSpPr>
              <p:nvPr/>
            </p:nvSpPr>
            <p:spPr bwMode="auto">
              <a:xfrm>
                <a:off x="3744" y="3196"/>
                <a:ext cx="64" cy="90"/>
              </a:xfrm>
              <a:custGeom>
                <a:avLst/>
                <a:gdLst>
                  <a:gd name="T0" fmla="*/ 0 w 129"/>
                  <a:gd name="T1" fmla="*/ 22 h 181"/>
                  <a:gd name="T2" fmla="*/ 3 w 129"/>
                  <a:gd name="T3" fmla="*/ 21 h 181"/>
                  <a:gd name="T4" fmla="*/ 6 w 129"/>
                  <a:gd name="T5" fmla="*/ 19 h 181"/>
                  <a:gd name="T6" fmla="*/ 9 w 129"/>
                  <a:gd name="T7" fmla="*/ 17 h 181"/>
                  <a:gd name="T8" fmla="*/ 12 w 129"/>
                  <a:gd name="T9" fmla="*/ 15 h 181"/>
                  <a:gd name="T10" fmla="*/ 14 w 129"/>
                  <a:gd name="T11" fmla="*/ 12 h 181"/>
                  <a:gd name="T12" fmla="*/ 15 w 129"/>
                  <a:gd name="T13" fmla="*/ 9 h 181"/>
                  <a:gd name="T14" fmla="*/ 16 w 129"/>
                  <a:gd name="T15" fmla="*/ 6 h 181"/>
                  <a:gd name="T16" fmla="*/ 15 w 129"/>
                  <a:gd name="T17" fmla="*/ 3 h 181"/>
                  <a:gd name="T18" fmla="*/ 14 w 129"/>
                  <a:gd name="T19" fmla="*/ 1 h 181"/>
                  <a:gd name="T20" fmla="*/ 12 w 129"/>
                  <a:gd name="T21" fmla="*/ 0 h 181"/>
                  <a:gd name="T22" fmla="*/ 10 w 129"/>
                  <a:gd name="T23" fmla="*/ 0 h 181"/>
                  <a:gd name="T24" fmla="*/ 9 w 129"/>
                  <a:gd name="T25" fmla="*/ 1 h 181"/>
                  <a:gd name="T26" fmla="*/ 7 w 129"/>
                  <a:gd name="T27" fmla="*/ 2 h 181"/>
                  <a:gd name="T28" fmla="*/ 6 w 129"/>
                  <a:gd name="T29" fmla="*/ 4 h 181"/>
                  <a:gd name="T30" fmla="*/ 6 w 129"/>
                  <a:gd name="T31" fmla="*/ 7 h 181"/>
                  <a:gd name="T32" fmla="*/ 6 w 129"/>
                  <a:gd name="T33" fmla="*/ 9 h 181"/>
                  <a:gd name="T34" fmla="*/ 6 w 129"/>
                  <a:gd name="T35" fmla="*/ 11 h 181"/>
                  <a:gd name="T36" fmla="*/ 6 w 129"/>
                  <a:gd name="T37" fmla="*/ 14 h 181"/>
                  <a:gd name="T38" fmla="*/ 5 w 129"/>
                  <a:gd name="T39" fmla="*/ 16 h 181"/>
                  <a:gd name="T40" fmla="*/ 3 w 129"/>
                  <a:gd name="T41" fmla="*/ 18 h 181"/>
                  <a:gd name="T42" fmla="*/ 2 w 129"/>
                  <a:gd name="T43" fmla="*/ 20 h 181"/>
                  <a:gd name="T44" fmla="*/ 1 w 129"/>
                  <a:gd name="T45" fmla="*/ 21 h 181"/>
                  <a:gd name="T46" fmla="*/ 0 w 129"/>
                  <a:gd name="T47" fmla="*/ 22 h 181"/>
                  <a:gd name="T48" fmla="*/ 0 w 129"/>
                  <a:gd name="T49" fmla="*/ 22 h 1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3" name="Freeform 66"/>
              <p:cNvSpPr>
                <a:spLocks/>
              </p:cNvSpPr>
              <p:nvPr/>
            </p:nvSpPr>
            <p:spPr bwMode="auto">
              <a:xfrm>
                <a:off x="3713" y="3180"/>
                <a:ext cx="45" cy="103"/>
              </a:xfrm>
              <a:custGeom>
                <a:avLst/>
                <a:gdLst>
                  <a:gd name="T0" fmla="*/ 7 w 90"/>
                  <a:gd name="T1" fmla="*/ 26 h 206"/>
                  <a:gd name="T2" fmla="*/ 9 w 90"/>
                  <a:gd name="T3" fmla="*/ 23 h 206"/>
                  <a:gd name="T4" fmla="*/ 10 w 90"/>
                  <a:gd name="T5" fmla="*/ 20 h 206"/>
                  <a:gd name="T6" fmla="*/ 11 w 90"/>
                  <a:gd name="T7" fmla="*/ 16 h 206"/>
                  <a:gd name="T8" fmla="*/ 12 w 90"/>
                  <a:gd name="T9" fmla="*/ 13 h 206"/>
                  <a:gd name="T10" fmla="*/ 11 w 90"/>
                  <a:gd name="T11" fmla="*/ 9 h 206"/>
                  <a:gd name="T12" fmla="*/ 11 w 90"/>
                  <a:gd name="T13" fmla="*/ 6 h 206"/>
                  <a:gd name="T14" fmla="*/ 9 w 90"/>
                  <a:gd name="T15" fmla="*/ 3 h 206"/>
                  <a:gd name="T16" fmla="*/ 7 w 90"/>
                  <a:gd name="T17" fmla="*/ 1 h 206"/>
                  <a:gd name="T18" fmla="*/ 5 w 90"/>
                  <a:gd name="T19" fmla="*/ 0 h 206"/>
                  <a:gd name="T20" fmla="*/ 3 w 90"/>
                  <a:gd name="T21" fmla="*/ 1 h 206"/>
                  <a:gd name="T22" fmla="*/ 1 w 90"/>
                  <a:gd name="T23" fmla="*/ 2 h 206"/>
                  <a:gd name="T24" fmla="*/ 1 w 90"/>
                  <a:gd name="T25" fmla="*/ 4 h 206"/>
                  <a:gd name="T26" fmla="*/ 0 w 90"/>
                  <a:gd name="T27" fmla="*/ 6 h 206"/>
                  <a:gd name="T28" fmla="*/ 1 w 90"/>
                  <a:gd name="T29" fmla="*/ 8 h 206"/>
                  <a:gd name="T30" fmla="*/ 2 w 90"/>
                  <a:gd name="T31" fmla="*/ 10 h 206"/>
                  <a:gd name="T32" fmla="*/ 4 w 90"/>
                  <a:gd name="T33" fmla="*/ 12 h 206"/>
                  <a:gd name="T34" fmla="*/ 5 w 90"/>
                  <a:gd name="T35" fmla="*/ 14 h 206"/>
                  <a:gd name="T36" fmla="*/ 6 w 90"/>
                  <a:gd name="T37" fmla="*/ 16 h 206"/>
                  <a:gd name="T38" fmla="*/ 7 w 90"/>
                  <a:gd name="T39" fmla="*/ 18 h 206"/>
                  <a:gd name="T40" fmla="*/ 7 w 90"/>
                  <a:gd name="T41" fmla="*/ 20 h 206"/>
                  <a:gd name="T42" fmla="*/ 7 w 90"/>
                  <a:gd name="T43" fmla="*/ 23 h 206"/>
                  <a:gd name="T44" fmla="*/ 7 w 90"/>
                  <a:gd name="T45" fmla="*/ 25 h 206"/>
                  <a:gd name="T46" fmla="*/ 7 w 90"/>
                  <a:gd name="T47" fmla="*/ 26 h 206"/>
                  <a:gd name="T48" fmla="*/ 7 w 90"/>
                  <a:gd name="T49" fmla="*/ 26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4" name="Freeform 67"/>
              <p:cNvSpPr>
                <a:spLocks/>
              </p:cNvSpPr>
              <p:nvPr/>
            </p:nvSpPr>
            <p:spPr bwMode="auto">
              <a:xfrm>
                <a:off x="3745" y="3250"/>
                <a:ext cx="100" cy="50"/>
              </a:xfrm>
              <a:custGeom>
                <a:avLst/>
                <a:gdLst>
                  <a:gd name="T0" fmla="*/ 0 w 201"/>
                  <a:gd name="T1" fmla="*/ 10 h 99"/>
                  <a:gd name="T2" fmla="*/ 1 w 201"/>
                  <a:gd name="T3" fmla="*/ 11 h 99"/>
                  <a:gd name="T4" fmla="*/ 3 w 201"/>
                  <a:gd name="T5" fmla="*/ 11 h 99"/>
                  <a:gd name="T6" fmla="*/ 4 w 201"/>
                  <a:gd name="T7" fmla="*/ 12 h 99"/>
                  <a:gd name="T8" fmla="*/ 6 w 201"/>
                  <a:gd name="T9" fmla="*/ 12 h 99"/>
                  <a:gd name="T10" fmla="*/ 8 w 201"/>
                  <a:gd name="T11" fmla="*/ 13 h 99"/>
                  <a:gd name="T12" fmla="*/ 10 w 201"/>
                  <a:gd name="T13" fmla="*/ 13 h 99"/>
                  <a:gd name="T14" fmla="*/ 12 w 201"/>
                  <a:gd name="T15" fmla="*/ 13 h 99"/>
                  <a:gd name="T16" fmla="*/ 14 w 201"/>
                  <a:gd name="T17" fmla="*/ 13 h 99"/>
                  <a:gd name="T18" fmla="*/ 15 w 201"/>
                  <a:gd name="T19" fmla="*/ 12 h 99"/>
                  <a:gd name="T20" fmla="*/ 17 w 201"/>
                  <a:gd name="T21" fmla="*/ 12 h 99"/>
                  <a:gd name="T22" fmla="*/ 19 w 201"/>
                  <a:gd name="T23" fmla="*/ 12 h 99"/>
                  <a:gd name="T24" fmla="*/ 20 w 201"/>
                  <a:gd name="T25" fmla="*/ 11 h 99"/>
                  <a:gd name="T26" fmla="*/ 21 w 201"/>
                  <a:gd name="T27" fmla="*/ 10 h 99"/>
                  <a:gd name="T28" fmla="*/ 23 w 201"/>
                  <a:gd name="T29" fmla="*/ 9 h 99"/>
                  <a:gd name="T30" fmla="*/ 23 w 201"/>
                  <a:gd name="T31" fmla="*/ 8 h 99"/>
                  <a:gd name="T32" fmla="*/ 24 w 201"/>
                  <a:gd name="T33" fmla="*/ 6 h 99"/>
                  <a:gd name="T34" fmla="*/ 25 w 201"/>
                  <a:gd name="T35" fmla="*/ 4 h 99"/>
                  <a:gd name="T36" fmla="*/ 24 w 201"/>
                  <a:gd name="T37" fmla="*/ 2 h 99"/>
                  <a:gd name="T38" fmla="*/ 23 w 201"/>
                  <a:gd name="T39" fmla="*/ 1 h 99"/>
                  <a:gd name="T40" fmla="*/ 21 w 201"/>
                  <a:gd name="T41" fmla="*/ 0 h 99"/>
                  <a:gd name="T42" fmla="*/ 19 w 201"/>
                  <a:gd name="T43" fmla="*/ 1 h 99"/>
                  <a:gd name="T44" fmla="*/ 17 w 201"/>
                  <a:gd name="T45" fmla="*/ 2 h 99"/>
                  <a:gd name="T46" fmla="*/ 15 w 201"/>
                  <a:gd name="T47" fmla="*/ 3 h 99"/>
                  <a:gd name="T48" fmla="*/ 13 w 201"/>
                  <a:gd name="T49" fmla="*/ 5 h 99"/>
                  <a:gd name="T50" fmla="*/ 12 w 201"/>
                  <a:gd name="T51" fmla="*/ 7 h 99"/>
                  <a:gd name="T52" fmla="*/ 10 w 201"/>
                  <a:gd name="T53" fmla="*/ 8 h 99"/>
                  <a:gd name="T54" fmla="*/ 8 w 201"/>
                  <a:gd name="T55" fmla="*/ 9 h 99"/>
                  <a:gd name="T56" fmla="*/ 5 w 201"/>
                  <a:gd name="T57" fmla="*/ 10 h 99"/>
                  <a:gd name="T58" fmla="*/ 3 w 201"/>
                  <a:gd name="T59" fmla="*/ 10 h 99"/>
                  <a:gd name="T60" fmla="*/ 1 w 201"/>
                  <a:gd name="T61" fmla="*/ 10 h 99"/>
                  <a:gd name="T62" fmla="*/ 0 w 201"/>
                  <a:gd name="T63" fmla="*/ 10 h 99"/>
                  <a:gd name="T64" fmla="*/ 0 w 201"/>
                  <a:gd name="T65" fmla="*/ 10 h 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5" name="Freeform 68"/>
              <p:cNvSpPr>
                <a:spLocks/>
              </p:cNvSpPr>
              <p:nvPr/>
            </p:nvSpPr>
            <p:spPr bwMode="auto">
              <a:xfrm>
                <a:off x="3743" y="3295"/>
                <a:ext cx="99" cy="50"/>
              </a:xfrm>
              <a:custGeom>
                <a:avLst/>
                <a:gdLst>
                  <a:gd name="T0" fmla="*/ 0 w 198"/>
                  <a:gd name="T1" fmla="*/ 0 h 100"/>
                  <a:gd name="T2" fmla="*/ 2 w 198"/>
                  <a:gd name="T3" fmla="*/ 3 h 100"/>
                  <a:gd name="T4" fmla="*/ 5 w 198"/>
                  <a:gd name="T5" fmla="*/ 6 h 100"/>
                  <a:gd name="T6" fmla="*/ 7 w 198"/>
                  <a:gd name="T7" fmla="*/ 9 h 100"/>
                  <a:gd name="T8" fmla="*/ 10 w 198"/>
                  <a:gd name="T9" fmla="*/ 11 h 100"/>
                  <a:gd name="T10" fmla="*/ 14 w 198"/>
                  <a:gd name="T11" fmla="*/ 12 h 100"/>
                  <a:gd name="T12" fmla="*/ 17 w 198"/>
                  <a:gd name="T13" fmla="*/ 13 h 100"/>
                  <a:gd name="T14" fmla="*/ 20 w 198"/>
                  <a:gd name="T15" fmla="*/ 13 h 100"/>
                  <a:gd name="T16" fmla="*/ 23 w 198"/>
                  <a:gd name="T17" fmla="*/ 12 h 100"/>
                  <a:gd name="T18" fmla="*/ 24 w 198"/>
                  <a:gd name="T19" fmla="*/ 10 h 100"/>
                  <a:gd name="T20" fmla="*/ 25 w 198"/>
                  <a:gd name="T21" fmla="*/ 8 h 100"/>
                  <a:gd name="T22" fmla="*/ 25 w 198"/>
                  <a:gd name="T23" fmla="*/ 6 h 100"/>
                  <a:gd name="T24" fmla="*/ 23 w 198"/>
                  <a:gd name="T25" fmla="*/ 5 h 100"/>
                  <a:gd name="T26" fmla="*/ 22 w 198"/>
                  <a:gd name="T27" fmla="*/ 4 h 100"/>
                  <a:gd name="T28" fmla="*/ 19 w 198"/>
                  <a:gd name="T29" fmla="*/ 3 h 100"/>
                  <a:gd name="T30" fmla="*/ 17 w 198"/>
                  <a:gd name="T31" fmla="*/ 3 h 100"/>
                  <a:gd name="T32" fmla="*/ 14 w 198"/>
                  <a:gd name="T33" fmla="*/ 4 h 100"/>
                  <a:gd name="T34" fmla="*/ 12 w 198"/>
                  <a:gd name="T35" fmla="*/ 5 h 100"/>
                  <a:gd name="T36" fmla="*/ 10 w 198"/>
                  <a:gd name="T37" fmla="*/ 5 h 100"/>
                  <a:gd name="T38" fmla="*/ 8 w 198"/>
                  <a:gd name="T39" fmla="*/ 4 h 100"/>
                  <a:gd name="T40" fmla="*/ 6 w 198"/>
                  <a:gd name="T41" fmla="*/ 3 h 100"/>
                  <a:gd name="T42" fmla="*/ 4 w 198"/>
                  <a:gd name="T43" fmla="*/ 2 h 100"/>
                  <a:gd name="T44" fmla="*/ 2 w 198"/>
                  <a:gd name="T45" fmla="*/ 1 h 100"/>
                  <a:gd name="T46" fmla="*/ 1 w 198"/>
                  <a:gd name="T47" fmla="*/ 1 h 100"/>
                  <a:gd name="T48" fmla="*/ 0 w 198"/>
                  <a:gd name="T49" fmla="*/ 0 h 1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6" name="Freeform 69"/>
              <p:cNvSpPr>
                <a:spLocks/>
              </p:cNvSpPr>
              <p:nvPr/>
            </p:nvSpPr>
            <p:spPr bwMode="auto">
              <a:xfrm>
                <a:off x="3735" y="3304"/>
                <a:ext cx="68" cy="87"/>
              </a:xfrm>
              <a:custGeom>
                <a:avLst/>
                <a:gdLst>
                  <a:gd name="T0" fmla="*/ 0 w 136"/>
                  <a:gd name="T1" fmla="*/ 0 h 174"/>
                  <a:gd name="T2" fmla="*/ 0 w 136"/>
                  <a:gd name="T3" fmla="*/ 4 h 174"/>
                  <a:gd name="T4" fmla="*/ 1 w 136"/>
                  <a:gd name="T5" fmla="*/ 7 h 174"/>
                  <a:gd name="T6" fmla="*/ 2 w 136"/>
                  <a:gd name="T7" fmla="*/ 11 h 174"/>
                  <a:gd name="T8" fmla="*/ 3 w 136"/>
                  <a:gd name="T9" fmla="*/ 15 h 174"/>
                  <a:gd name="T10" fmla="*/ 5 w 136"/>
                  <a:gd name="T11" fmla="*/ 18 h 174"/>
                  <a:gd name="T12" fmla="*/ 7 w 136"/>
                  <a:gd name="T13" fmla="*/ 20 h 174"/>
                  <a:gd name="T14" fmla="*/ 10 w 136"/>
                  <a:gd name="T15" fmla="*/ 22 h 174"/>
                  <a:gd name="T16" fmla="*/ 13 w 136"/>
                  <a:gd name="T17" fmla="*/ 22 h 174"/>
                  <a:gd name="T18" fmla="*/ 15 w 136"/>
                  <a:gd name="T19" fmla="*/ 22 h 174"/>
                  <a:gd name="T20" fmla="*/ 17 w 136"/>
                  <a:gd name="T21" fmla="*/ 21 h 174"/>
                  <a:gd name="T22" fmla="*/ 17 w 136"/>
                  <a:gd name="T23" fmla="*/ 19 h 174"/>
                  <a:gd name="T24" fmla="*/ 17 w 136"/>
                  <a:gd name="T25" fmla="*/ 17 h 174"/>
                  <a:gd name="T26" fmla="*/ 16 w 136"/>
                  <a:gd name="T27" fmla="*/ 15 h 174"/>
                  <a:gd name="T28" fmla="*/ 15 w 136"/>
                  <a:gd name="T29" fmla="*/ 13 h 174"/>
                  <a:gd name="T30" fmla="*/ 12 w 136"/>
                  <a:gd name="T31" fmla="*/ 12 h 174"/>
                  <a:gd name="T32" fmla="*/ 10 w 136"/>
                  <a:gd name="T33" fmla="*/ 11 h 174"/>
                  <a:gd name="T34" fmla="*/ 8 w 136"/>
                  <a:gd name="T35" fmla="*/ 11 h 174"/>
                  <a:gd name="T36" fmla="*/ 6 w 136"/>
                  <a:gd name="T37" fmla="*/ 10 h 174"/>
                  <a:gd name="T38" fmla="*/ 4 w 136"/>
                  <a:gd name="T39" fmla="*/ 8 h 174"/>
                  <a:gd name="T40" fmla="*/ 3 w 136"/>
                  <a:gd name="T41" fmla="*/ 6 h 174"/>
                  <a:gd name="T42" fmla="*/ 2 w 136"/>
                  <a:gd name="T43" fmla="*/ 4 h 174"/>
                  <a:gd name="T44" fmla="*/ 1 w 136"/>
                  <a:gd name="T45" fmla="*/ 2 h 174"/>
                  <a:gd name="T46" fmla="*/ 1 w 136"/>
                  <a:gd name="T47" fmla="*/ 1 h 174"/>
                  <a:gd name="T48" fmla="*/ 0 w 136"/>
                  <a:gd name="T49" fmla="*/ 0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7" name="Freeform 70"/>
              <p:cNvSpPr>
                <a:spLocks/>
              </p:cNvSpPr>
              <p:nvPr/>
            </p:nvSpPr>
            <p:spPr bwMode="auto">
              <a:xfrm>
                <a:off x="3490" y="3260"/>
                <a:ext cx="234" cy="81"/>
              </a:xfrm>
              <a:custGeom>
                <a:avLst/>
                <a:gdLst>
                  <a:gd name="T0" fmla="*/ 1 w 469"/>
                  <a:gd name="T1" fmla="*/ 0 h 163"/>
                  <a:gd name="T2" fmla="*/ 0 w 469"/>
                  <a:gd name="T3" fmla="*/ 0 h 163"/>
                  <a:gd name="T4" fmla="*/ 0 w 469"/>
                  <a:gd name="T5" fmla="*/ 0 h 163"/>
                  <a:gd name="T6" fmla="*/ 0 w 469"/>
                  <a:gd name="T7" fmla="*/ 1 h 163"/>
                  <a:gd name="T8" fmla="*/ 2 w 469"/>
                  <a:gd name="T9" fmla="*/ 2 h 163"/>
                  <a:gd name="T10" fmla="*/ 4 w 469"/>
                  <a:gd name="T11" fmla="*/ 4 h 163"/>
                  <a:gd name="T12" fmla="*/ 6 w 469"/>
                  <a:gd name="T13" fmla="*/ 6 h 163"/>
                  <a:gd name="T14" fmla="*/ 9 w 469"/>
                  <a:gd name="T15" fmla="*/ 8 h 163"/>
                  <a:gd name="T16" fmla="*/ 13 w 469"/>
                  <a:gd name="T17" fmla="*/ 10 h 163"/>
                  <a:gd name="T18" fmla="*/ 17 w 469"/>
                  <a:gd name="T19" fmla="*/ 13 h 163"/>
                  <a:gd name="T20" fmla="*/ 21 w 469"/>
                  <a:gd name="T21" fmla="*/ 15 h 163"/>
                  <a:gd name="T22" fmla="*/ 26 w 469"/>
                  <a:gd name="T23" fmla="*/ 17 h 163"/>
                  <a:gd name="T24" fmla="*/ 31 w 469"/>
                  <a:gd name="T25" fmla="*/ 18 h 163"/>
                  <a:gd name="T26" fmla="*/ 35 w 469"/>
                  <a:gd name="T27" fmla="*/ 19 h 163"/>
                  <a:gd name="T28" fmla="*/ 40 w 469"/>
                  <a:gd name="T29" fmla="*/ 20 h 163"/>
                  <a:gd name="T30" fmla="*/ 45 w 469"/>
                  <a:gd name="T31" fmla="*/ 20 h 163"/>
                  <a:gd name="T32" fmla="*/ 50 w 469"/>
                  <a:gd name="T33" fmla="*/ 19 h 163"/>
                  <a:gd name="T34" fmla="*/ 53 w 469"/>
                  <a:gd name="T35" fmla="*/ 18 h 163"/>
                  <a:gd name="T36" fmla="*/ 55 w 469"/>
                  <a:gd name="T37" fmla="*/ 16 h 163"/>
                  <a:gd name="T38" fmla="*/ 56 w 469"/>
                  <a:gd name="T39" fmla="*/ 15 h 163"/>
                  <a:gd name="T40" fmla="*/ 57 w 469"/>
                  <a:gd name="T41" fmla="*/ 13 h 163"/>
                  <a:gd name="T42" fmla="*/ 58 w 469"/>
                  <a:gd name="T43" fmla="*/ 11 h 163"/>
                  <a:gd name="T44" fmla="*/ 58 w 469"/>
                  <a:gd name="T45" fmla="*/ 10 h 163"/>
                  <a:gd name="T46" fmla="*/ 58 w 469"/>
                  <a:gd name="T47" fmla="*/ 9 h 163"/>
                  <a:gd name="T48" fmla="*/ 58 w 469"/>
                  <a:gd name="T49" fmla="*/ 8 h 163"/>
                  <a:gd name="T50" fmla="*/ 58 w 469"/>
                  <a:gd name="T51" fmla="*/ 8 h 163"/>
                  <a:gd name="T52" fmla="*/ 58 w 469"/>
                  <a:gd name="T53" fmla="*/ 9 h 163"/>
                  <a:gd name="T54" fmla="*/ 57 w 469"/>
                  <a:gd name="T55" fmla="*/ 10 h 163"/>
                  <a:gd name="T56" fmla="*/ 56 w 469"/>
                  <a:gd name="T57" fmla="*/ 12 h 163"/>
                  <a:gd name="T58" fmla="*/ 55 w 469"/>
                  <a:gd name="T59" fmla="*/ 13 h 163"/>
                  <a:gd name="T60" fmla="*/ 54 w 469"/>
                  <a:gd name="T61" fmla="*/ 15 h 163"/>
                  <a:gd name="T62" fmla="*/ 51 w 469"/>
                  <a:gd name="T63" fmla="*/ 16 h 163"/>
                  <a:gd name="T64" fmla="*/ 49 w 469"/>
                  <a:gd name="T65" fmla="*/ 17 h 163"/>
                  <a:gd name="T66" fmla="*/ 45 w 469"/>
                  <a:gd name="T67" fmla="*/ 18 h 163"/>
                  <a:gd name="T68" fmla="*/ 41 w 469"/>
                  <a:gd name="T69" fmla="*/ 18 h 163"/>
                  <a:gd name="T70" fmla="*/ 37 w 469"/>
                  <a:gd name="T71" fmla="*/ 17 h 163"/>
                  <a:gd name="T72" fmla="*/ 31 w 469"/>
                  <a:gd name="T73" fmla="*/ 16 h 163"/>
                  <a:gd name="T74" fmla="*/ 25 w 469"/>
                  <a:gd name="T75" fmla="*/ 14 h 163"/>
                  <a:gd name="T76" fmla="*/ 18 w 469"/>
                  <a:gd name="T77" fmla="*/ 10 h 163"/>
                  <a:gd name="T78" fmla="*/ 10 w 469"/>
                  <a:gd name="T79" fmla="*/ 6 h 163"/>
                  <a:gd name="T80" fmla="*/ 1 w 469"/>
                  <a:gd name="T81" fmla="*/ 0 h 1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8" name="Freeform 71"/>
              <p:cNvSpPr>
                <a:spLocks/>
              </p:cNvSpPr>
              <p:nvPr/>
            </p:nvSpPr>
            <p:spPr bwMode="auto">
              <a:xfrm>
                <a:off x="3587" y="3175"/>
                <a:ext cx="71" cy="73"/>
              </a:xfrm>
              <a:custGeom>
                <a:avLst/>
                <a:gdLst>
                  <a:gd name="T0" fmla="*/ 11 w 142"/>
                  <a:gd name="T1" fmla="*/ 17 h 145"/>
                  <a:gd name="T2" fmla="*/ 9 w 142"/>
                  <a:gd name="T3" fmla="*/ 19 h 145"/>
                  <a:gd name="T4" fmla="*/ 6 w 142"/>
                  <a:gd name="T5" fmla="*/ 18 h 145"/>
                  <a:gd name="T6" fmla="*/ 5 w 142"/>
                  <a:gd name="T7" fmla="*/ 16 h 145"/>
                  <a:gd name="T8" fmla="*/ 4 w 142"/>
                  <a:gd name="T9" fmla="*/ 15 h 145"/>
                  <a:gd name="T10" fmla="*/ 3 w 142"/>
                  <a:gd name="T11" fmla="*/ 15 h 145"/>
                  <a:gd name="T12" fmla="*/ 2 w 142"/>
                  <a:gd name="T13" fmla="*/ 14 h 145"/>
                  <a:gd name="T14" fmla="*/ 1 w 142"/>
                  <a:gd name="T15" fmla="*/ 13 h 145"/>
                  <a:gd name="T16" fmla="*/ 0 w 142"/>
                  <a:gd name="T17" fmla="*/ 11 h 145"/>
                  <a:gd name="T18" fmla="*/ 2 w 142"/>
                  <a:gd name="T19" fmla="*/ 9 h 145"/>
                  <a:gd name="T20" fmla="*/ 2 w 142"/>
                  <a:gd name="T21" fmla="*/ 7 h 145"/>
                  <a:gd name="T22" fmla="*/ 2 w 142"/>
                  <a:gd name="T23" fmla="*/ 4 h 145"/>
                  <a:gd name="T24" fmla="*/ 3 w 142"/>
                  <a:gd name="T25" fmla="*/ 3 h 145"/>
                  <a:gd name="T26" fmla="*/ 4 w 142"/>
                  <a:gd name="T27" fmla="*/ 2 h 145"/>
                  <a:gd name="T28" fmla="*/ 5 w 142"/>
                  <a:gd name="T29" fmla="*/ 2 h 145"/>
                  <a:gd name="T30" fmla="*/ 7 w 142"/>
                  <a:gd name="T31" fmla="*/ 3 h 145"/>
                  <a:gd name="T32" fmla="*/ 8 w 142"/>
                  <a:gd name="T33" fmla="*/ 2 h 145"/>
                  <a:gd name="T34" fmla="*/ 10 w 142"/>
                  <a:gd name="T35" fmla="*/ 0 h 145"/>
                  <a:gd name="T36" fmla="*/ 12 w 142"/>
                  <a:gd name="T37" fmla="*/ 1 h 145"/>
                  <a:gd name="T38" fmla="*/ 14 w 142"/>
                  <a:gd name="T39" fmla="*/ 3 h 145"/>
                  <a:gd name="T40" fmla="*/ 14 w 142"/>
                  <a:gd name="T41" fmla="*/ 4 h 145"/>
                  <a:gd name="T42" fmla="*/ 16 w 142"/>
                  <a:gd name="T43" fmla="*/ 4 h 145"/>
                  <a:gd name="T44" fmla="*/ 17 w 142"/>
                  <a:gd name="T45" fmla="*/ 5 h 145"/>
                  <a:gd name="T46" fmla="*/ 18 w 142"/>
                  <a:gd name="T47" fmla="*/ 6 h 145"/>
                  <a:gd name="T48" fmla="*/ 18 w 142"/>
                  <a:gd name="T49" fmla="*/ 8 h 145"/>
                  <a:gd name="T50" fmla="*/ 17 w 142"/>
                  <a:gd name="T51" fmla="*/ 10 h 145"/>
                  <a:gd name="T52" fmla="*/ 17 w 142"/>
                  <a:gd name="T53" fmla="*/ 12 h 145"/>
                  <a:gd name="T54" fmla="*/ 17 w 142"/>
                  <a:gd name="T55" fmla="*/ 14 h 145"/>
                  <a:gd name="T56" fmla="*/ 16 w 142"/>
                  <a:gd name="T57" fmla="*/ 16 h 145"/>
                  <a:gd name="T58" fmla="*/ 15 w 142"/>
                  <a:gd name="T59" fmla="*/ 17 h 145"/>
                  <a:gd name="T60" fmla="*/ 13 w 142"/>
                  <a:gd name="T61" fmla="*/ 17 h 145"/>
                  <a:gd name="T62" fmla="*/ 12 w 142"/>
                  <a:gd name="T63" fmla="*/ 16 h 1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9" name="Freeform 72"/>
              <p:cNvSpPr>
                <a:spLocks/>
              </p:cNvSpPr>
              <p:nvPr/>
            </p:nvSpPr>
            <p:spPr bwMode="auto">
              <a:xfrm>
                <a:off x="3611" y="3201"/>
                <a:ext cx="21" cy="20"/>
              </a:xfrm>
              <a:custGeom>
                <a:avLst/>
                <a:gdLst>
                  <a:gd name="T0" fmla="*/ 6 w 40"/>
                  <a:gd name="T1" fmla="*/ 2 h 39"/>
                  <a:gd name="T2" fmla="*/ 5 w 40"/>
                  <a:gd name="T3" fmla="*/ 1 h 39"/>
                  <a:gd name="T4" fmla="*/ 4 w 40"/>
                  <a:gd name="T5" fmla="*/ 1 h 39"/>
                  <a:gd name="T6" fmla="*/ 3 w 40"/>
                  <a:gd name="T7" fmla="*/ 0 h 39"/>
                  <a:gd name="T8" fmla="*/ 2 w 40"/>
                  <a:gd name="T9" fmla="*/ 1 h 39"/>
                  <a:gd name="T10" fmla="*/ 1 w 40"/>
                  <a:gd name="T11" fmla="*/ 1 h 39"/>
                  <a:gd name="T12" fmla="*/ 1 w 40"/>
                  <a:gd name="T13" fmla="*/ 2 h 39"/>
                  <a:gd name="T14" fmla="*/ 0 w 40"/>
                  <a:gd name="T15" fmla="*/ 3 h 39"/>
                  <a:gd name="T16" fmla="*/ 1 w 40"/>
                  <a:gd name="T17" fmla="*/ 4 h 39"/>
                  <a:gd name="T18" fmla="*/ 1 w 40"/>
                  <a:gd name="T19" fmla="*/ 4 h 39"/>
                  <a:gd name="T20" fmla="*/ 2 w 40"/>
                  <a:gd name="T21" fmla="*/ 5 h 39"/>
                  <a:gd name="T22" fmla="*/ 3 w 40"/>
                  <a:gd name="T23" fmla="*/ 5 h 39"/>
                  <a:gd name="T24" fmla="*/ 4 w 40"/>
                  <a:gd name="T25" fmla="*/ 5 h 39"/>
                  <a:gd name="T26" fmla="*/ 5 w 40"/>
                  <a:gd name="T27" fmla="*/ 5 h 39"/>
                  <a:gd name="T28" fmla="*/ 6 w 40"/>
                  <a:gd name="T29" fmla="*/ 4 h 39"/>
                  <a:gd name="T30" fmla="*/ 6 w 40"/>
                  <a:gd name="T31" fmla="*/ 3 h 39"/>
                  <a:gd name="T32" fmla="*/ 6 w 40"/>
                  <a:gd name="T33" fmla="*/ 2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0" name="Freeform 73"/>
              <p:cNvSpPr>
                <a:spLocks/>
              </p:cNvSpPr>
              <p:nvPr/>
            </p:nvSpPr>
            <p:spPr bwMode="auto">
              <a:xfrm>
                <a:off x="3406" y="3166"/>
                <a:ext cx="26" cy="26"/>
              </a:xfrm>
              <a:custGeom>
                <a:avLst/>
                <a:gdLst>
                  <a:gd name="T0" fmla="*/ 4 w 52"/>
                  <a:gd name="T1" fmla="*/ 7 h 50"/>
                  <a:gd name="T2" fmla="*/ 5 w 52"/>
                  <a:gd name="T3" fmla="*/ 7 h 50"/>
                  <a:gd name="T4" fmla="*/ 6 w 52"/>
                  <a:gd name="T5" fmla="*/ 6 h 50"/>
                  <a:gd name="T6" fmla="*/ 7 w 52"/>
                  <a:gd name="T7" fmla="*/ 5 h 50"/>
                  <a:gd name="T8" fmla="*/ 7 w 52"/>
                  <a:gd name="T9" fmla="*/ 4 h 50"/>
                  <a:gd name="T10" fmla="*/ 7 w 52"/>
                  <a:gd name="T11" fmla="*/ 2 h 50"/>
                  <a:gd name="T12" fmla="*/ 6 w 52"/>
                  <a:gd name="T13" fmla="*/ 1 h 50"/>
                  <a:gd name="T14" fmla="*/ 5 w 52"/>
                  <a:gd name="T15" fmla="*/ 1 h 50"/>
                  <a:gd name="T16" fmla="*/ 4 w 52"/>
                  <a:gd name="T17" fmla="*/ 0 h 50"/>
                  <a:gd name="T18" fmla="*/ 2 w 52"/>
                  <a:gd name="T19" fmla="*/ 1 h 50"/>
                  <a:gd name="T20" fmla="*/ 1 w 52"/>
                  <a:gd name="T21" fmla="*/ 1 h 50"/>
                  <a:gd name="T22" fmla="*/ 1 w 52"/>
                  <a:gd name="T23" fmla="*/ 2 h 50"/>
                  <a:gd name="T24" fmla="*/ 0 w 52"/>
                  <a:gd name="T25" fmla="*/ 4 h 50"/>
                  <a:gd name="T26" fmla="*/ 1 w 52"/>
                  <a:gd name="T27" fmla="*/ 5 h 50"/>
                  <a:gd name="T28" fmla="*/ 1 w 52"/>
                  <a:gd name="T29" fmla="*/ 6 h 50"/>
                  <a:gd name="T30" fmla="*/ 2 w 52"/>
                  <a:gd name="T31" fmla="*/ 7 h 50"/>
                  <a:gd name="T32" fmla="*/ 4 w 52"/>
                  <a:gd name="T33" fmla="*/ 7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1" name="Freeform 74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8 w 113"/>
                  <a:gd name="T1" fmla="*/ 20 h 156"/>
                  <a:gd name="T2" fmla="*/ 5 w 113"/>
                  <a:gd name="T3" fmla="*/ 20 h 156"/>
                  <a:gd name="T4" fmla="*/ 4 w 113"/>
                  <a:gd name="T5" fmla="*/ 19 h 156"/>
                  <a:gd name="T6" fmla="*/ 3 w 113"/>
                  <a:gd name="T7" fmla="*/ 17 h 156"/>
                  <a:gd name="T8" fmla="*/ 2 w 113"/>
                  <a:gd name="T9" fmla="*/ 14 h 156"/>
                  <a:gd name="T10" fmla="*/ 0 w 113"/>
                  <a:gd name="T11" fmla="*/ 10 h 156"/>
                  <a:gd name="T12" fmla="*/ 0 w 113"/>
                  <a:gd name="T13" fmla="*/ 7 h 156"/>
                  <a:gd name="T14" fmla="*/ 0 w 113"/>
                  <a:gd name="T15" fmla="*/ 3 h 156"/>
                  <a:gd name="T16" fmla="*/ 2 w 113"/>
                  <a:gd name="T17" fmla="*/ 1 h 156"/>
                  <a:gd name="T18" fmla="*/ 6 w 113"/>
                  <a:gd name="T19" fmla="*/ 0 h 156"/>
                  <a:gd name="T20" fmla="*/ 11 w 113"/>
                  <a:gd name="T21" fmla="*/ 1 h 156"/>
                  <a:gd name="T22" fmla="*/ 13 w 113"/>
                  <a:gd name="T23" fmla="*/ 3 h 156"/>
                  <a:gd name="T24" fmla="*/ 14 w 113"/>
                  <a:gd name="T25" fmla="*/ 7 h 156"/>
                  <a:gd name="T26" fmla="*/ 13 w 113"/>
                  <a:gd name="T27" fmla="*/ 10 h 156"/>
                  <a:gd name="T28" fmla="*/ 12 w 113"/>
                  <a:gd name="T29" fmla="*/ 14 h 156"/>
                  <a:gd name="T30" fmla="*/ 10 w 113"/>
                  <a:gd name="T31" fmla="*/ 17 h 156"/>
                  <a:gd name="T32" fmla="*/ 9 w 113"/>
                  <a:gd name="T33" fmla="*/ 19 h 156"/>
                  <a:gd name="T34" fmla="*/ 8 w 113"/>
                  <a:gd name="T35" fmla="*/ 2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2" name="Freeform 75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8 w 113"/>
                  <a:gd name="T1" fmla="*/ 20 h 156"/>
                  <a:gd name="T2" fmla="*/ 5 w 113"/>
                  <a:gd name="T3" fmla="*/ 20 h 156"/>
                  <a:gd name="T4" fmla="*/ 4 w 113"/>
                  <a:gd name="T5" fmla="*/ 19 h 156"/>
                  <a:gd name="T6" fmla="*/ 3 w 113"/>
                  <a:gd name="T7" fmla="*/ 17 h 156"/>
                  <a:gd name="T8" fmla="*/ 2 w 113"/>
                  <a:gd name="T9" fmla="*/ 14 h 156"/>
                  <a:gd name="T10" fmla="*/ 0 w 113"/>
                  <a:gd name="T11" fmla="*/ 10 h 156"/>
                  <a:gd name="T12" fmla="*/ 0 w 113"/>
                  <a:gd name="T13" fmla="*/ 7 h 156"/>
                  <a:gd name="T14" fmla="*/ 0 w 113"/>
                  <a:gd name="T15" fmla="*/ 3 h 156"/>
                  <a:gd name="T16" fmla="*/ 2 w 113"/>
                  <a:gd name="T17" fmla="*/ 1 h 156"/>
                  <a:gd name="T18" fmla="*/ 6 w 113"/>
                  <a:gd name="T19" fmla="*/ 0 h 156"/>
                  <a:gd name="T20" fmla="*/ 11 w 113"/>
                  <a:gd name="T21" fmla="*/ 1 h 156"/>
                  <a:gd name="T22" fmla="*/ 13 w 113"/>
                  <a:gd name="T23" fmla="*/ 3 h 156"/>
                  <a:gd name="T24" fmla="*/ 14 w 113"/>
                  <a:gd name="T25" fmla="*/ 7 h 156"/>
                  <a:gd name="T26" fmla="*/ 13 w 113"/>
                  <a:gd name="T27" fmla="*/ 10 h 156"/>
                  <a:gd name="T28" fmla="*/ 12 w 113"/>
                  <a:gd name="T29" fmla="*/ 14 h 156"/>
                  <a:gd name="T30" fmla="*/ 10 w 113"/>
                  <a:gd name="T31" fmla="*/ 17 h 156"/>
                  <a:gd name="T32" fmla="*/ 9 w 113"/>
                  <a:gd name="T33" fmla="*/ 19 h 156"/>
                  <a:gd name="T34" fmla="*/ 8 w 113"/>
                  <a:gd name="T35" fmla="*/ 2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3" name="Freeform 76"/>
              <p:cNvSpPr>
                <a:spLocks/>
              </p:cNvSpPr>
              <p:nvPr/>
            </p:nvSpPr>
            <p:spPr bwMode="auto">
              <a:xfrm>
                <a:off x="3434" y="3114"/>
                <a:ext cx="76" cy="61"/>
              </a:xfrm>
              <a:custGeom>
                <a:avLst/>
                <a:gdLst>
                  <a:gd name="T0" fmla="*/ 2 w 152"/>
                  <a:gd name="T1" fmla="*/ 15 h 123"/>
                  <a:gd name="T2" fmla="*/ 0 w 152"/>
                  <a:gd name="T3" fmla="*/ 12 h 123"/>
                  <a:gd name="T4" fmla="*/ 1 w 152"/>
                  <a:gd name="T5" fmla="*/ 11 h 123"/>
                  <a:gd name="T6" fmla="*/ 2 w 152"/>
                  <a:gd name="T7" fmla="*/ 9 h 123"/>
                  <a:gd name="T8" fmla="*/ 4 w 152"/>
                  <a:gd name="T9" fmla="*/ 6 h 123"/>
                  <a:gd name="T10" fmla="*/ 6 w 152"/>
                  <a:gd name="T11" fmla="*/ 3 h 123"/>
                  <a:gd name="T12" fmla="*/ 9 w 152"/>
                  <a:gd name="T13" fmla="*/ 1 h 123"/>
                  <a:gd name="T14" fmla="*/ 12 w 152"/>
                  <a:gd name="T15" fmla="*/ 0 h 123"/>
                  <a:gd name="T16" fmla="*/ 15 w 152"/>
                  <a:gd name="T17" fmla="*/ 0 h 123"/>
                  <a:gd name="T18" fmla="*/ 18 w 152"/>
                  <a:gd name="T19" fmla="*/ 4 h 123"/>
                  <a:gd name="T20" fmla="*/ 19 w 152"/>
                  <a:gd name="T21" fmla="*/ 6 h 123"/>
                  <a:gd name="T22" fmla="*/ 19 w 152"/>
                  <a:gd name="T23" fmla="*/ 8 h 123"/>
                  <a:gd name="T24" fmla="*/ 19 w 152"/>
                  <a:gd name="T25" fmla="*/ 9 h 123"/>
                  <a:gd name="T26" fmla="*/ 19 w 152"/>
                  <a:gd name="T27" fmla="*/ 11 h 123"/>
                  <a:gd name="T28" fmla="*/ 18 w 152"/>
                  <a:gd name="T29" fmla="*/ 12 h 123"/>
                  <a:gd name="T30" fmla="*/ 16 w 152"/>
                  <a:gd name="T31" fmla="*/ 13 h 123"/>
                  <a:gd name="T32" fmla="*/ 15 w 152"/>
                  <a:gd name="T33" fmla="*/ 14 h 123"/>
                  <a:gd name="T34" fmla="*/ 13 w 152"/>
                  <a:gd name="T35" fmla="*/ 14 h 123"/>
                  <a:gd name="T36" fmla="*/ 11 w 152"/>
                  <a:gd name="T37" fmla="*/ 15 h 123"/>
                  <a:gd name="T38" fmla="*/ 9 w 152"/>
                  <a:gd name="T39" fmla="*/ 15 h 123"/>
                  <a:gd name="T40" fmla="*/ 7 w 152"/>
                  <a:gd name="T41" fmla="*/ 15 h 123"/>
                  <a:gd name="T42" fmla="*/ 6 w 152"/>
                  <a:gd name="T43" fmla="*/ 15 h 123"/>
                  <a:gd name="T44" fmla="*/ 4 w 152"/>
                  <a:gd name="T45" fmla="*/ 15 h 123"/>
                  <a:gd name="T46" fmla="*/ 3 w 152"/>
                  <a:gd name="T47" fmla="*/ 15 h 123"/>
                  <a:gd name="T48" fmla="*/ 2 w 152"/>
                  <a:gd name="T49" fmla="*/ 15 h 123"/>
                  <a:gd name="T50" fmla="*/ 2 w 152"/>
                  <a:gd name="T51" fmla="*/ 15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4" name="Freeform 77"/>
              <p:cNvSpPr>
                <a:spLocks/>
              </p:cNvSpPr>
              <p:nvPr/>
            </p:nvSpPr>
            <p:spPr bwMode="auto">
              <a:xfrm>
                <a:off x="3434" y="3184"/>
                <a:ext cx="76" cy="61"/>
              </a:xfrm>
              <a:custGeom>
                <a:avLst/>
                <a:gdLst>
                  <a:gd name="T0" fmla="*/ 0 w 153"/>
                  <a:gd name="T1" fmla="*/ 3 h 122"/>
                  <a:gd name="T2" fmla="*/ 1 w 153"/>
                  <a:gd name="T3" fmla="*/ 1 h 122"/>
                  <a:gd name="T4" fmla="*/ 1 w 153"/>
                  <a:gd name="T5" fmla="*/ 1 h 122"/>
                  <a:gd name="T6" fmla="*/ 2 w 153"/>
                  <a:gd name="T7" fmla="*/ 1 h 122"/>
                  <a:gd name="T8" fmla="*/ 3 w 153"/>
                  <a:gd name="T9" fmla="*/ 0 h 122"/>
                  <a:gd name="T10" fmla="*/ 5 w 153"/>
                  <a:gd name="T11" fmla="*/ 0 h 122"/>
                  <a:gd name="T12" fmla="*/ 6 w 153"/>
                  <a:gd name="T13" fmla="*/ 1 h 122"/>
                  <a:gd name="T14" fmla="*/ 8 w 153"/>
                  <a:gd name="T15" fmla="*/ 1 h 122"/>
                  <a:gd name="T16" fmla="*/ 10 w 153"/>
                  <a:gd name="T17" fmla="*/ 1 h 122"/>
                  <a:gd name="T18" fmla="*/ 12 w 153"/>
                  <a:gd name="T19" fmla="*/ 1 h 122"/>
                  <a:gd name="T20" fmla="*/ 14 w 153"/>
                  <a:gd name="T21" fmla="*/ 2 h 122"/>
                  <a:gd name="T22" fmla="*/ 15 w 153"/>
                  <a:gd name="T23" fmla="*/ 2 h 122"/>
                  <a:gd name="T24" fmla="*/ 17 w 153"/>
                  <a:gd name="T25" fmla="*/ 3 h 122"/>
                  <a:gd name="T26" fmla="*/ 18 w 153"/>
                  <a:gd name="T27" fmla="*/ 4 h 122"/>
                  <a:gd name="T28" fmla="*/ 19 w 153"/>
                  <a:gd name="T29" fmla="*/ 6 h 122"/>
                  <a:gd name="T30" fmla="*/ 19 w 153"/>
                  <a:gd name="T31" fmla="*/ 7 h 122"/>
                  <a:gd name="T32" fmla="*/ 18 w 153"/>
                  <a:gd name="T33" fmla="*/ 9 h 122"/>
                  <a:gd name="T34" fmla="*/ 17 w 153"/>
                  <a:gd name="T35" fmla="*/ 12 h 122"/>
                  <a:gd name="T36" fmla="*/ 14 w 153"/>
                  <a:gd name="T37" fmla="*/ 15 h 122"/>
                  <a:gd name="T38" fmla="*/ 11 w 153"/>
                  <a:gd name="T39" fmla="*/ 16 h 122"/>
                  <a:gd name="T40" fmla="*/ 8 w 153"/>
                  <a:gd name="T41" fmla="*/ 15 h 122"/>
                  <a:gd name="T42" fmla="*/ 6 w 153"/>
                  <a:gd name="T43" fmla="*/ 12 h 122"/>
                  <a:gd name="T44" fmla="*/ 3 w 153"/>
                  <a:gd name="T45" fmla="*/ 9 h 122"/>
                  <a:gd name="T46" fmla="*/ 1 w 153"/>
                  <a:gd name="T47" fmla="*/ 6 h 122"/>
                  <a:gd name="T48" fmla="*/ 0 w 153"/>
                  <a:gd name="T49" fmla="*/ 4 h 122"/>
                  <a:gd name="T50" fmla="*/ 0 w 153"/>
                  <a:gd name="T51" fmla="*/ 3 h 1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5" name="Freeform 78"/>
              <p:cNvSpPr>
                <a:spLocks/>
              </p:cNvSpPr>
              <p:nvPr/>
            </p:nvSpPr>
            <p:spPr bwMode="auto">
              <a:xfrm>
                <a:off x="3392" y="3199"/>
                <a:ext cx="55" cy="78"/>
              </a:xfrm>
              <a:custGeom>
                <a:avLst/>
                <a:gdLst>
                  <a:gd name="T0" fmla="*/ 5 w 112"/>
                  <a:gd name="T1" fmla="*/ 0 h 156"/>
                  <a:gd name="T2" fmla="*/ 8 w 112"/>
                  <a:gd name="T3" fmla="*/ 0 h 156"/>
                  <a:gd name="T4" fmla="*/ 9 w 112"/>
                  <a:gd name="T5" fmla="*/ 1 h 156"/>
                  <a:gd name="T6" fmla="*/ 10 w 112"/>
                  <a:gd name="T7" fmla="*/ 3 h 156"/>
                  <a:gd name="T8" fmla="*/ 11 w 112"/>
                  <a:gd name="T9" fmla="*/ 7 h 156"/>
                  <a:gd name="T10" fmla="*/ 13 w 112"/>
                  <a:gd name="T11" fmla="*/ 10 h 156"/>
                  <a:gd name="T12" fmla="*/ 13 w 112"/>
                  <a:gd name="T13" fmla="*/ 14 h 156"/>
                  <a:gd name="T14" fmla="*/ 13 w 112"/>
                  <a:gd name="T15" fmla="*/ 17 h 156"/>
                  <a:gd name="T16" fmla="*/ 11 w 112"/>
                  <a:gd name="T17" fmla="*/ 19 h 156"/>
                  <a:gd name="T18" fmla="*/ 7 w 112"/>
                  <a:gd name="T19" fmla="*/ 20 h 156"/>
                  <a:gd name="T20" fmla="*/ 2 w 112"/>
                  <a:gd name="T21" fmla="*/ 19 h 156"/>
                  <a:gd name="T22" fmla="*/ 0 w 112"/>
                  <a:gd name="T23" fmla="*/ 17 h 156"/>
                  <a:gd name="T24" fmla="*/ 0 w 112"/>
                  <a:gd name="T25" fmla="*/ 14 h 156"/>
                  <a:gd name="T26" fmla="*/ 0 w 112"/>
                  <a:gd name="T27" fmla="*/ 10 h 156"/>
                  <a:gd name="T28" fmla="*/ 1 w 112"/>
                  <a:gd name="T29" fmla="*/ 7 h 156"/>
                  <a:gd name="T30" fmla="*/ 3 w 112"/>
                  <a:gd name="T31" fmla="*/ 3 h 156"/>
                  <a:gd name="T32" fmla="*/ 4 w 112"/>
                  <a:gd name="T33" fmla="*/ 1 h 156"/>
                  <a:gd name="T34" fmla="*/ 5 w 112"/>
                  <a:gd name="T35" fmla="*/ 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6" name="Freeform 79"/>
              <p:cNvSpPr>
                <a:spLocks/>
              </p:cNvSpPr>
              <p:nvPr/>
            </p:nvSpPr>
            <p:spPr bwMode="auto">
              <a:xfrm>
                <a:off x="3330" y="3182"/>
                <a:ext cx="75" cy="62"/>
              </a:xfrm>
              <a:custGeom>
                <a:avLst/>
                <a:gdLst>
                  <a:gd name="T0" fmla="*/ 17 w 151"/>
                  <a:gd name="T1" fmla="*/ 1 h 123"/>
                  <a:gd name="T2" fmla="*/ 18 w 151"/>
                  <a:gd name="T3" fmla="*/ 3 h 123"/>
                  <a:gd name="T4" fmla="*/ 18 w 151"/>
                  <a:gd name="T5" fmla="*/ 4 h 123"/>
                  <a:gd name="T6" fmla="*/ 17 w 151"/>
                  <a:gd name="T7" fmla="*/ 6 h 123"/>
                  <a:gd name="T8" fmla="*/ 15 w 151"/>
                  <a:gd name="T9" fmla="*/ 9 h 123"/>
                  <a:gd name="T10" fmla="*/ 12 w 151"/>
                  <a:gd name="T11" fmla="*/ 12 h 123"/>
                  <a:gd name="T12" fmla="*/ 10 w 151"/>
                  <a:gd name="T13" fmla="*/ 15 h 123"/>
                  <a:gd name="T14" fmla="*/ 7 w 151"/>
                  <a:gd name="T15" fmla="*/ 16 h 123"/>
                  <a:gd name="T16" fmla="*/ 4 w 151"/>
                  <a:gd name="T17" fmla="*/ 15 h 123"/>
                  <a:gd name="T18" fmla="*/ 1 w 151"/>
                  <a:gd name="T19" fmla="*/ 12 h 123"/>
                  <a:gd name="T20" fmla="*/ 0 w 151"/>
                  <a:gd name="T21" fmla="*/ 9 h 123"/>
                  <a:gd name="T22" fmla="*/ 0 w 151"/>
                  <a:gd name="T23" fmla="*/ 8 h 123"/>
                  <a:gd name="T24" fmla="*/ 0 w 151"/>
                  <a:gd name="T25" fmla="*/ 6 h 123"/>
                  <a:gd name="T26" fmla="*/ 0 w 151"/>
                  <a:gd name="T27" fmla="*/ 4 h 123"/>
                  <a:gd name="T28" fmla="*/ 1 w 151"/>
                  <a:gd name="T29" fmla="*/ 3 h 123"/>
                  <a:gd name="T30" fmla="*/ 3 w 151"/>
                  <a:gd name="T31" fmla="*/ 2 h 123"/>
                  <a:gd name="T32" fmla="*/ 4 w 151"/>
                  <a:gd name="T33" fmla="*/ 2 h 123"/>
                  <a:gd name="T34" fmla="*/ 6 w 151"/>
                  <a:gd name="T35" fmla="*/ 1 h 123"/>
                  <a:gd name="T36" fmla="*/ 8 w 151"/>
                  <a:gd name="T37" fmla="*/ 1 h 123"/>
                  <a:gd name="T38" fmla="*/ 10 w 151"/>
                  <a:gd name="T39" fmla="*/ 1 h 123"/>
                  <a:gd name="T40" fmla="*/ 12 w 151"/>
                  <a:gd name="T41" fmla="*/ 1 h 123"/>
                  <a:gd name="T42" fmla="*/ 13 w 151"/>
                  <a:gd name="T43" fmla="*/ 0 h 123"/>
                  <a:gd name="T44" fmla="*/ 15 w 151"/>
                  <a:gd name="T45" fmla="*/ 0 h 123"/>
                  <a:gd name="T46" fmla="*/ 16 w 151"/>
                  <a:gd name="T47" fmla="*/ 1 h 123"/>
                  <a:gd name="T48" fmla="*/ 17 w 151"/>
                  <a:gd name="T49" fmla="*/ 1 h 123"/>
                  <a:gd name="T50" fmla="*/ 17 w 151"/>
                  <a:gd name="T51" fmla="*/ 1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7" name="Freeform 80"/>
              <p:cNvSpPr>
                <a:spLocks/>
              </p:cNvSpPr>
              <p:nvPr/>
            </p:nvSpPr>
            <p:spPr bwMode="auto">
              <a:xfrm>
                <a:off x="3329" y="3113"/>
                <a:ext cx="76" cy="62"/>
              </a:xfrm>
              <a:custGeom>
                <a:avLst/>
                <a:gdLst>
                  <a:gd name="T0" fmla="*/ 19 w 152"/>
                  <a:gd name="T1" fmla="*/ 13 h 123"/>
                  <a:gd name="T2" fmla="*/ 18 w 152"/>
                  <a:gd name="T3" fmla="*/ 16 h 123"/>
                  <a:gd name="T4" fmla="*/ 18 w 152"/>
                  <a:gd name="T5" fmla="*/ 16 h 123"/>
                  <a:gd name="T6" fmla="*/ 17 w 152"/>
                  <a:gd name="T7" fmla="*/ 16 h 123"/>
                  <a:gd name="T8" fmla="*/ 16 w 152"/>
                  <a:gd name="T9" fmla="*/ 16 h 123"/>
                  <a:gd name="T10" fmla="*/ 14 w 152"/>
                  <a:gd name="T11" fmla="*/ 16 h 123"/>
                  <a:gd name="T12" fmla="*/ 13 w 152"/>
                  <a:gd name="T13" fmla="*/ 16 h 123"/>
                  <a:gd name="T14" fmla="*/ 11 w 152"/>
                  <a:gd name="T15" fmla="*/ 16 h 123"/>
                  <a:gd name="T16" fmla="*/ 9 w 152"/>
                  <a:gd name="T17" fmla="*/ 15 h 123"/>
                  <a:gd name="T18" fmla="*/ 7 w 152"/>
                  <a:gd name="T19" fmla="*/ 15 h 123"/>
                  <a:gd name="T20" fmla="*/ 5 w 152"/>
                  <a:gd name="T21" fmla="*/ 14 h 123"/>
                  <a:gd name="T22" fmla="*/ 4 w 152"/>
                  <a:gd name="T23" fmla="*/ 14 h 123"/>
                  <a:gd name="T24" fmla="*/ 2 w 152"/>
                  <a:gd name="T25" fmla="*/ 13 h 123"/>
                  <a:gd name="T26" fmla="*/ 1 w 152"/>
                  <a:gd name="T27" fmla="*/ 12 h 123"/>
                  <a:gd name="T28" fmla="*/ 1 w 152"/>
                  <a:gd name="T29" fmla="*/ 10 h 123"/>
                  <a:gd name="T30" fmla="*/ 0 w 152"/>
                  <a:gd name="T31" fmla="*/ 9 h 123"/>
                  <a:gd name="T32" fmla="*/ 1 w 152"/>
                  <a:gd name="T33" fmla="*/ 7 h 123"/>
                  <a:gd name="T34" fmla="*/ 2 w 152"/>
                  <a:gd name="T35" fmla="*/ 5 h 123"/>
                  <a:gd name="T36" fmla="*/ 5 w 152"/>
                  <a:gd name="T37" fmla="*/ 1 h 123"/>
                  <a:gd name="T38" fmla="*/ 8 w 152"/>
                  <a:gd name="T39" fmla="*/ 0 h 123"/>
                  <a:gd name="T40" fmla="*/ 11 w 152"/>
                  <a:gd name="T41" fmla="*/ 1 h 123"/>
                  <a:gd name="T42" fmla="*/ 13 w 152"/>
                  <a:gd name="T43" fmla="*/ 4 h 123"/>
                  <a:gd name="T44" fmla="*/ 16 w 152"/>
                  <a:gd name="T45" fmla="*/ 7 h 123"/>
                  <a:gd name="T46" fmla="*/ 18 w 152"/>
                  <a:gd name="T47" fmla="*/ 10 h 123"/>
                  <a:gd name="T48" fmla="*/ 19 w 152"/>
                  <a:gd name="T49" fmla="*/ 12 h 123"/>
                  <a:gd name="T50" fmla="*/ 19 w 152"/>
                  <a:gd name="T51" fmla="*/ 13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8" name="Freeform 81"/>
              <p:cNvSpPr>
                <a:spLocks/>
              </p:cNvSpPr>
              <p:nvPr/>
            </p:nvSpPr>
            <p:spPr bwMode="auto">
              <a:xfrm>
                <a:off x="3017" y="3114"/>
                <a:ext cx="68" cy="74"/>
              </a:xfrm>
              <a:custGeom>
                <a:avLst/>
                <a:gdLst>
                  <a:gd name="T0" fmla="*/ 1 w 136"/>
                  <a:gd name="T1" fmla="*/ 9 h 148"/>
                  <a:gd name="T2" fmla="*/ 0 w 136"/>
                  <a:gd name="T3" fmla="*/ 6 h 148"/>
                  <a:gd name="T4" fmla="*/ 1 w 136"/>
                  <a:gd name="T5" fmla="*/ 5 h 148"/>
                  <a:gd name="T6" fmla="*/ 2 w 136"/>
                  <a:gd name="T7" fmla="*/ 4 h 148"/>
                  <a:gd name="T8" fmla="*/ 3 w 136"/>
                  <a:gd name="T9" fmla="*/ 4 h 148"/>
                  <a:gd name="T10" fmla="*/ 5 w 136"/>
                  <a:gd name="T11" fmla="*/ 4 h 148"/>
                  <a:gd name="T12" fmla="*/ 6 w 136"/>
                  <a:gd name="T13" fmla="*/ 2 h 148"/>
                  <a:gd name="T14" fmla="*/ 8 w 136"/>
                  <a:gd name="T15" fmla="*/ 1 h 148"/>
                  <a:gd name="T16" fmla="*/ 10 w 136"/>
                  <a:gd name="T17" fmla="*/ 1 h 148"/>
                  <a:gd name="T18" fmla="*/ 12 w 136"/>
                  <a:gd name="T19" fmla="*/ 2 h 148"/>
                  <a:gd name="T20" fmla="*/ 13 w 136"/>
                  <a:gd name="T21" fmla="*/ 3 h 148"/>
                  <a:gd name="T22" fmla="*/ 14 w 136"/>
                  <a:gd name="T23" fmla="*/ 3 h 148"/>
                  <a:gd name="T24" fmla="*/ 16 w 136"/>
                  <a:gd name="T25" fmla="*/ 4 h 148"/>
                  <a:gd name="T26" fmla="*/ 17 w 136"/>
                  <a:gd name="T27" fmla="*/ 4 h 148"/>
                  <a:gd name="T28" fmla="*/ 17 w 136"/>
                  <a:gd name="T29" fmla="*/ 6 h 148"/>
                  <a:gd name="T30" fmla="*/ 17 w 136"/>
                  <a:gd name="T31" fmla="*/ 9 h 148"/>
                  <a:gd name="T32" fmla="*/ 17 w 136"/>
                  <a:gd name="T33" fmla="*/ 10 h 148"/>
                  <a:gd name="T34" fmla="*/ 17 w 136"/>
                  <a:gd name="T35" fmla="*/ 13 h 148"/>
                  <a:gd name="T36" fmla="*/ 17 w 136"/>
                  <a:gd name="T37" fmla="*/ 15 h 148"/>
                  <a:gd name="T38" fmla="*/ 16 w 136"/>
                  <a:gd name="T39" fmla="*/ 16 h 148"/>
                  <a:gd name="T40" fmla="*/ 14 w 136"/>
                  <a:gd name="T41" fmla="*/ 16 h 148"/>
                  <a:gd name="T42" fmla="*/ 13 w 136"/>
                  <a:gd name="T43" fmla="*/ 16 h 148"/>
                  <a:gd name="T44" fmla="*/ 12 w 136"/>
                  <a:gd name="T45" fmla="*/ 17 h 148"/>
                  <a:gd name="T46" fmla="*/ 10 w 136"/>
                  <a:gd name="T47" fmla="*/ 19 h 148"/>
                  <a:gd name="T48" fmla="*/ 8 w 136"/>
                  <a:gd name="T49" fmla="*/ 19 h 148"/>
                  <a:gd name="T50" fmla="*/ 6 w 136"/>
                  <a:gd name="T51" fmla="*/ 17 h 148"/>
                  <a:gd name="T52" fmla="*/ 5 w 136"/>
                  <a:gd name="T53" fmla="*/ 16 h 148"/>
                  <a:gd name="T54" fmla="*/ 4 w 136"/>
                  <a:gd name="T55" fmla="*/ 16 h 148"/>
                  <a:gd name="T56" fmla="*/ 2 w 136"/>
                  <a:gd name="T57" fmla="*/ 16 h 148"/>
                  <a:gd name="T58" fmla="*/ 1 w 136"/>
                  <a:gd name="T59" fmla="*/ 15 h 148"/>
                  <a:gd name="T60" fmla="*/ 1 w 136"/>
                  <a:gd name="T61" fmla="*/ 13 h 148"/>
                  <a:gd name="T62" fmla="*/ 1 w 136"/>
                  <a:gd name="T63" fmla="*/ 11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9" name="Freeform 82"/>
              <p:cNvSpPr>
                <a:spLocks/>
              </p:cNvSpPr>
              <p:nvPr/>
            </p:nvSpPr>
            <p:spPr bwMode="auto">
              <a:xfrm>
                <a:off x="3041" y="3140"/>
                <a:ext cx="20" cy="21"/>
              </a:xfrm>
              <a:custGeom>
                <a:avLst/>
                <a:gdLst>
                  <a:gd name="T0" fmla="*/ 3 w 39"/>
                  <a:gd name="T1" fmla="*/ 6 h 40"/>
                  <a:gd name="T2" fmla="*/ 4 w 39"/>
                  <a:gd name="T3" fmla="*/ 6 h 40"/>
                  <a:gd name="T4" fmla="*/ 5 w 39"/>
                  <a:gd name="T5" fmla="*/ 5 h 40"/>
                  <a:gd name="T6" fmla="*/ 5 w 39"/>
                  <a:gd name="T7" fmla="*/ 4 h 40"/>
                  <a:gd name="T8" fmla="*/ 5 w 39"/>
                  <a:gd name="T9" fmla="*/ 3 h 40"/>
                  <a:gd name="T10" fmla="*/ 5 w 39"/>
                  <a:gd name="T11" fmla="*/ 2 h 40"/>
                  <a:gd name="T12" fmla="*/ 5 w 39"/>
                  <a:gd name="T13" fmla="*/ 1 h 40"/>
                  <a:gd name="T14" fmla="*/ 4 w 39"/>
                  <a:gd name="T15" fmla="*/ 1 h 40"/>
                  <a:gd name="T16" fmla="*/ 3 w 39"/>
                  <a:gd name="T17" fmla="*/ 0 h 40"/>
                  <a:gd name="T18" fmla="*/ 2 w 39"/>
                  <a:gd name="T19" fmla="*/ 1 h 40"/>
                  <a:gd name="T20" fmla="*/ 1 w 39"/>
                  <a:gd name="T21" fmla="*/ 1 h 40"/>
                  <a:gd name="T22" fmla="*/ 1 w 39"/>
                  <a:gd name="T23" fmla="*/ 2 h 40"/>
                  <a:gd name="T24" fmla="*/ 0 w 39"/>
                  <a:gd name="T25" fmla="*/ 3 h 40"/>
                  <a:gd name="T26" fmla="*/ 1 w 39"/>
                  <a:gd name="T27" fmla="*/ 4 h 40"/>
                  <a:gd name="T28" fmla="*/ 1 w 39"/>
                  <a:gd name="T29" fmla="*/ 5 h 40"/>
                  <a:gd name="T30" fmla="*/ 2 w 39"/>
                  <a:gd name="T31" fmla="*/ 6 h 40"/>
                  <a:gd name="T32" fmla="*/ 3 w 39"/>
                  <a:gd name="T33" fmla="*/ 6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0" name="Freeform 83"/>
              <p:cNvSpPr>
                <a:spLocks/>
              </p:cNvSpPr>
              <p:nvPr/>
            </p:nvSpPr>
            <p:spPr bwMode="auto">
              <a:xfrm>
                <a:off x="3104" y="2590"/>
                <a:ext cx="68" cy="74"/>
              </a:xfrm>
              <a:custGeom>
                <a:avLst/>
                <a:gdLst>
                  <a:gd name="T0" fmla="*/ 1 w 136"/>
                  <a:gd name="T1" fmla="*/ 9 h 147"/>
                  <a:gd name="T2" fmla="*/ 0 w 136"/>
                  <a:gd name="T3" fmla="*/ 6 h 147"/>
                  <a:gd name="T4" fmla="*/ 1 w 136"/>
                  <a:gd name="T5" fmla="*/ 5 h 147"/>
                  <a:gd name="T6" fmla="*/ 2 w 136"/>
                  <a:gd name="T7" fmla="*/ 4 h 147"/>
                  <a:gd name="T8" fmla="*/ 4 w 136"/>
                  <a:gd name="T9" fmla="*/ 3 h 147"/>
                  <a:gd name="T10" fmla="*/ 5 w 136"/>
                  <a:gd name="T11" fmla="*/ 4 h 147"/>
                  <a:gd name="T12" fmla="*/ 6 w 136"/>
                  <a:gd name="T13" fmla="*/ 2 h 147"/>
                  <a:gd name="T14" fmla="*/ 8 w 136"/>
                  <a:gd name="T15" fmla="*/ 1 h 147"/>
                  <a:gd name="T16" fmla="*/ 10 w 136"/>
                  <a:gd name="T17" fmla="*/ 1 h 147"/>
                  <a:gd name="T18" fmla="*/ 12 w 136"/>
                  <a:gd name="T19" fmla="*/ 2 h 147"/>
                  <a:gd name="T20" fmla="*/ 13 w 136"/>
                  <a:gd name="T21" fmla="*/ 3 h 147"/>
                  <a:gd name="T22" fmla="*/ 14 w 136"/>
                  <a:gd name="T23" fmla="*/ 3 h 147"/>
                  <a:gd name="T24" fmla="*/ 16 w 136"/>
                  <a:gd name="T25" fmla="*/ 4 h 147"/>
                  <a:gd name="T26" fmla="*/ 17 w 136"/>
                  <a:gd name="T27" fmla="*/ 4 h 147"/>
                  <a:gd name="T28" fmla="*/ 17 w 136"/>
                  <a:gd name="T29" fmla="*/ 6 h 147"/>
                  <a:gd name="T30" fmla="*/ 17 w 136"/>
                  <a:gd name="T31" fmla="*/ 9 h 147"/>
                  <a:gd name="T32" fmla="*/ 17 w 136"/>
                  <a:gd name="T33" fmla="*/ 10 h 147"/>
                  <a:gd name="T34" fmla="*/ 17 w 136"/>
                  <a:gd name="T35" fmla="*/ 13 h 147"/>
                  <a:gd name="T36" fmla="*/ 17 w 136"/>
                  <a:gd name="T37" fmla="*/ 15 h 147"/>
                  <a:gd name="T38" fmla="*/ 16 w 136"/>
                  <a:gd name="T39" fmla="*/ 16 h 147"/>
                  <a:gd name="T40" fmla="*/ 14 w 136"/>
                  <a:gd name="T41" fmla="*/ 16 h 147"/>
                  <a:gd name="T42" fmla="*/ 13 w 136"/>
                  <a:gd name="T43" fmla="*/ 16 h 147"/>
                  <a:gd name="T44" fmla="*/ 12 w 136"/>
                  <a:gd name="T45" fmla="*/ 17 h 147"/>
                  <a:gd name="T46" fmla="*/ 10 w 136"/>
                  <a:gd name="T47" fmla="*/ 19 h 147"/>
                  <a:gd name="T48" fmla="*/ 8 w 136"/>
                  <a:gd name="T49" fmla="*/ 19 h 147"/>
                  <a:gd name="T50" fmla="*/ 6 w 136"/>
                  <a:gd name="T51" fmla="*/ 17 h 147"/>
                  <a:gd name="T52" fmla="*/ 5 w 136"/>
                  <a:gd name="T53" fmla="*/ 16 h 147"/>
                  <a:gd name="T54" fmla="*/ 4 w 136"/>
                  <a:gd name="T55" fmla="*/ 16 h 147"/>
                  <a:gd name="T56" fmla="*/ 2 w 136"/>
                  <a:gd name="T57" fmla="*/ 16 h 147"/>
                  <a:gd name="T58" fmla="*/ 1 w 136"/>
                  <a:gd name="T59" fmla="*/ 15 h 147"/>
                  <a:gd name="T60" fmla="*/ 1 w 136"/>
                  <a:gd name="T61" fmla="*/ 13 h 147"/>
                  <a:gd name="T62" fmla="*/ 1 w 136"/>
                  <a:gd name="T63" fmla="*/ 11 h 1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1" name="Freeform 84"/>
              <p:cNvSpPr>
                <a:spLocks/>
              </p:cNvSpPr>
              <p:nvPr/>
            </p:nvSpPr>
            <p:spPr bwMode="auto">
              <a:xfrm>
                <a:off x="3129" y="2616"/>
                <a:ext cx="20" cy="20"/>
              </a:xfrm>
              <a:custGeom>
                <a:avLst/>
                <a:gdLst>
                  <a:gd name="T0" fmla="*/ 3 w 39"/>
                  <a:gd name="T1" fmla="*/ 5 h 39"/>
                  <a:gd name="T2" fmla="*/ 4 w 39"/>
                  <a:gd name="T3" fmla="*/ 5 h 39"/>
                  <a:gd name="T4" fmla="*/ 5 w 39"/>
                  <a:gd name="T5" fmla="*/ 5 h 39"/>
                  <a:gd name="T6" fmla="*/ 5 w 39"/>
                  <a:gd name="T7" fmla="*/ 4 h 39"/>
                  <a:gd name="T8" fmla="*/ 5 w 39"/>
                  <a:gd name="T9" fmla="*/ 3 h 39"/>
                  <a:gd name="T10" fmla="*/ 5 w 39"/>
                  <a:gd name="T11" fmla="*/ 2 h 39"/>
                  <a:gd name="T12" fmla="*/ 5 w 39"/>
                  <a:gd name="T13" fmla="*/ 1 h 39"/>
                  <a:gd name="T14" fmla="*/ 4 w 39"/>
                  <a:gd name="T15" fmla="*/ 1 h 39"/>
                  <a:gd name="T16" fmla="*/ 3 w 39"/>
                  <a:gd name="T17" fmla="*/ 0 h 39"/>
                  <a:gd name="T18" fmla="*/ 2 w 39"/>
                  <a:gd name="T19" fmla="*/ 1 h 39"/>
                  <a:gd name="T20" fmla="*/ 1 w 39"/>
                  <a:gd name="T21" fmla="*/ 1 h 39"/>
                  <a:gd name="T22" fmla="*/ 1 w 39"/>
                  <a:gd name="T23" fmla="*/ 2 h 39"/>
                  <a:gd name="T24" fmla="*/ 0 w 39"/>
                  <a:gd name="T25" fmla="*/ 3 h 39"/>
                  <a:gd name="T26" fmla="*/ 1 w 39"/>
                  <a:gd name="T27" fmla="*/ 4 h 39"/>
                  <a:gd name="T28" fmla="*/ 1 w 39"/>
                  <a:gd name="T29" fmla="*/ 5 h 39"/>
                  <a:gd name="T30" fmla="*/ 2 w 39"/>
                  <a:gd name="T31" fmla="*/ 5 h 39"/>
                  <a:gd name="T32" fmla="*/ 3 w 39"/>
                  <a:gd name="T33" fmla="*/ 5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2" name="Freeform 85"/>
              <p:cNvSpPr>
                <a:spLocks/>
              </p:cNvSpPr>
              <p:nvPr/>
            </p:nvSpPr>
            <p:spPr bwMode="auto">
              <a:xfrm>
                <a:off x="3055" y="2362"/>
                <a:ext cx="30" cy="30"/>
              </a:xfrm>
              <a:custGeom>
                <a:avLst/>
                <a:gdLst>
                  <a:gd name="T0" fmla="*/ 8 w 60"/>
                  <a:gd name="T1" fmla="*/ 4 h 59"/>
                  <a:gd name="T2" fmla="*/ 8 w 60"/>
                  <a:gd name="T3" fmla="*/ 3 h 59"/>
                  <a:gd name="T4" fmla="*/ 8 w 60"/>
                  <a:gd name="T5" fmla="*/ 3 h 59"/>
                  <a:gd name="T6" fmla="*/ 7 w 60"/>
                  <a:gd name="T7" fmla="*/ 2 h 59"/>
                  <a:gd name="T8" fmla="*/ 7 w 60"/>
                  <a:gd name="T9" fmla="*/ 2 h 59"/>
                  <a:gd name="T10" fmla="*/ 6 w 60"/>
                  <a:gd name="T11" fmla="*/ 1 h 59"/>
                  <a:gd name="T12" fmla="*/ 6 w 60"/>
                  <a:gd name="T13" fmla="*/ 1 h 59"/>
                  <a:gd name="T14" fmla="*/ 5 w 60"/>
                  <a:gd name="T15" fmla="*/ 1 h 59"/>
                  <a:gd name="T16" fmla="*/ 4 w 60"/>
                  <a:gd name="T17" fmla="*/ 0 h 59"/>
                  <a:gd name="T18" fmla="*/ 3 w 60"/>
                  <a:gd name="T19" fmla="*/ 1 h 59"/>
                  <a:gd name="T20" fmla="*/ 2 w 60"/>
                  <a:gd name="T21" fmla="*/ 2 h 59"/>
                  <a:gd name="T22" fmla="*/ 1 w 60"/>
                  <a:gd name="T23" fmla="*/ 3 h 59"/>
                  <a:gd name="T24" fmla="*/ 0 w 60"/>
                  <a:gd name="T25" fmla="*/ 4 h 59"/>
                  <a:gd name="T26" fmla="*/ 1 w 60"/>
                  <a:gd name="T27" fmla="*/ 5 h 59"/>
                  <a:gd name="T28" fmla="*/ 1 w 60"/>
                  <a:gd name="T29" fmla="*/ 6 h 59"/>
                  <a:gd name="T30" fmla="*/ 1 w 60"/>
                  <a:gd name="T31" fmla="*/ 6 h 59"/>
                  <a:gd name="T32" fmla="*/ 2 w 60"/>
                  <a:gd name="T33" fmla="*/ 7 h 59"/>
                  <a:gd name="T34" fmla="*/ 2 w 60"/>
                  <a:gd name="T35" fmla="*/ 7 h 59"/>
                  <a:gd name="T36" fmla="*/ 3 w 60"/>
                  <a:gd name="T37" fmla="*/ 8 h 59"/>
                  <a:gd name="T38" fmla="*/ 4 w 60"/>
                  <a:gd name="T39" fmla="*/ 8 h 59"/>
                  <a:gd name="T40" fmla="*/ 4 w 60"/>
                  <a:gd name="T41" fmla="*/ 8 h 59"/>
                  <a:gd name="T42" fmla="*/ 5 w 60"/>
                  <a:gd name="T43" fmla="*/ 8 h 59"/>
                  <a:gd name="T44" fmla="*/ 6 w 60"/>
                  <a:gd name="T45" fmla="*/ 8 h 59"/>
                  <a:gd name="T46" fmla="*/ 6 w 60"/>
                  <a:gd name="T47" fmla="*/ 7 h 59"/>
                  <a:gd name="T48" fmla="*/ 7 w 60"/>
                  <a:gd name="T49" fmla="*/ 7 h 59"/>
                  <a:gd name="T50" fmla="*/ 7 w 60"/>
                  <a:gd name="T51" fmla="*/ 6 h 59"/>
                  <a:gd name="T52" fmla="*/ 8 w 60"/>
                  <a:gd name="T53" fmla="*/ 6 h 59"/>
                  <a:gd name="T54" fmla="*/ 8 w 60"/>
                  <a:gd name="T55" fmla="*/ 5 h 59"/>
                  <a:gd name="T56" fmla="*/ 8 w 60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3" name="Freeform 86"/>
              <p:cNvSpPr>
                <a:spLocks/>
              </p:cNvSpPr>
              <p:nvPr/>
            </p:nvSpPr>
            <p:spPr bwMode="auto">
              <a:xfrm>
                <a:off x="3063" y="2369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4" name="Freeform 87"/>
              <p:cNvSpPr>
                <a:spLocks/>
              </p:cNvSpPr>
              <p:nvPr/>
            </p:nvSpPr>
            <p:spPr bwMode="auto">
              <a:xfrm>
                <a:off x="2814" y="2479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4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1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0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1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5" name="Freeform 88"/>
              <p:cNvSpPr>
                <a:spLocks/>
              </p:cNvSpPr>
              <p:nvPr/>
            </p:nvSpPr>
            <p:spPr bwMode="auto">
              <a:xfrm>
                <a:off x="2821" y="2486"/>
                <a:ext cx="15" cy="15"/>
              </a:xfrm>
              <a:custGeom>
                <a:avLst/>
                <a:gdLst>
                  <a:gd name="T0" fmla="*/ 2 w 29"/>
                  <a:gd name="T1" fmla="*/ 4 h 30"/>
                  <a:gd name="T2" fmla="*/ 2 w 29"/>
                  <a:gd name="T3" fmla="*/ 4 h 30"/>
                  <a:gd name="T4" fmla="*/ 2 w 29"/>
                  <a:gd name="T5" fmla="*/ 4 h 30"/>
                  <a:gd name="T6" fmla="*/ 1 w 29"/>
                  <a:gd name="T7" fmla="*/ 4 h 30"/>
                  <a:gd name="T8" fmla="*/ 1 w 29"/>
                  <a:gd name="T9" fmla="*/ 4 h 30"/>
                  <a:gd name="T10" fmla="*/ 1 w 29"/>
                  <a:gd name="T11" fmla="*/ 3 h 30"/>
                  <a:gd name="T12" fmla="*/ 1 w 29"/>
                  <a:gd name="T13" fmla="*/ 3 h 30"/>
                  <a:gd name="T14" fmla="*/ 0 w 29"/>
                  <a:gd name="T15" fmla="*/ 3 h 30"/>
                  <a:gd name="T16" fmla="*/ 0 w 29"/>
                  <a:gd name="T17" fmla="*/ 2 h 30"/>
                  <a:gd name="T18" fmla="*/ 0 w 29"/>
                  <a:gd name="T19" fmla="*/ 2 h 30"/>
                  <a:gd name="T20" fmla="*/ 1 w 29"/>
                  <a:gd name="T21" fmla="*/ 2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2 w 29"/>
                  <a:gd name="T29" fmla="*/ 1 h 30"/>
                  <a:gd name="T30" fmla="*/ 2 w 29"/>
                  <a:gd name="T31" fmla="*/ 0 h 30"/>
                  <a:gd name="T32" fmla="*/ 2 w 29"/>
                  <a:gd name="T33" fmla="*/ 0 h 30"/>
                  <a:gd name="T34" fmla="*/ 3 w 29"/>
                  <a:gd name="T35" fmla="*/ 0 h 30"/>
                  <a:gd name="T36" fmla="*/ 3 w 29"/>
                  <a:gd name="T37" fmla="*/ 1 h 30"/>
                  <a:gd name="T38" fmla="*/ 3 w 29"/>
                  <a:gd name="T39" fmla="*/ 1 h 30"/>
                  <a:gd name="T40" fmla="*/ 4 w 29"/>
                  <a:gd name="T41" fmla="*/ 1 h 30"/>
                  <a:gd name="T42" fmla="*/ 4 w 29"/>
                  <a:gd name="T43" fmla="*/ 1 h 30"/>
                  <a:gd name="T44" fmla="*/ 4 w 29"/>
                  <a:gd name="T45" fmla="*/ 2 h 30"/>
                  <a:gd name="T46" fmla="*/ 4 w 29"/>
                  <a:gd name="T47" fmla="*/ 2 h 30"/>
                  <a:gd name="T48" fmla="*/ 4 w 29"/>
                  <a:gd name="T49" fmla="*/ 2 h 30"/>
                  <a:gd name="T50" fmla="*/ 4 w 29"/>
                  <a:gd name="T51" fmla="*/ 3 h 30"/>
                  <a:gd name="T52" fmla="*/ 4 w 29"/>
                  <a:gd name="T53" fmla="*/ 4 h 30"/>
                  <a:gd name="T54" fmla="*/ 3 w 29"/>
                  <a:gd name="T55" fmla="*/ 4 h 30"/>
                  <a:gd name="T56" fmla="*/ 2 w 29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6" name="Freeform 89"/>
              <p:cNvSpPr>
                <a:spLocks/>
              </p:cNvSpPr>
              <p:nvPr/>
            </p:nvSpPr>
            <p:spPr bwMode="auto">
              <a:xfrm>
                <a:off x="2798" y="2274"/>
                <a:ext cx="30" cy="29"/>
              </a:xfrm>
              <a:custGeom>
                <a:avLst/>
                <a:gdLst>
                  <a:gd name="T0" fmla="*/ 8 w 60"/>
                  <a:gd name="T1" fmla="*/ 3 h 59"/>
                  <a:gd name="T2" fmla="*/ 8 w 60"/>
                  <a:gd name="T3" fmla="*/ 3 h 59"/>
                  <a:gd name="T4" fmla="*/ 8 w 60"/>
                  <a:gd name="T5" fmla="*/ 2 h 59"/>
                  <a:gd name="T6" fmla="*/ 7 w 60"/>
                  <a:gd name="T7" fmla="*/ 1 h 59"/>
                  <a:gd name="T8" fmla="*/ 7 w 60"/>
                  <a:gd name="T9" fmla="*/ 1 h 59"/>
                  <a:gd name="T10" fmla="*/ 6 w 60"/>
                  <a:gd name="T11" fmla="*/ 0 h 59"/>
                  <a:gd name="T12" fmla="*/ 6 w 60"/>
                  <a:gd name="T13" fmla="*/ 0 h 59"/>
                  <a:gd name="T14" fmla="*/ 5 w 60"/>
                  <a:gd name="T15" fmla="*/ 0 h 59"/>
                  <a:gd name="T16" fmla="*/ 4 w 60"/>
                  <a:gd name="T17" fmla="*/ 0 h 59"/>
                  <a:gd name="T18" fmla="*/ 3 w 60"/>
                  <a:gd name="T19" fmla="*/ 0 h 59"/>
                  <a:gd name="T20" fmla="*/ 2 w 60"/>
                  <a:gd name="T21" fmla="*/ 1 h 59"/>
                  <a:gd name="T22" fmla="*/ 1 w 60"/>
                  <a:gd name="T23" fmla="*/ 2 h 59"/>
                  <a:gd name="T24" fmla="*/ 0 w 60"/>
                  <a:gd name="T25" fmla="*/ 3 h 59"/>
                  <a:gd name="T26" fmla="*/ 1 w 60"/>
                  <a:gd name="T27" fmla="*/ 4 h 59"/>
                  <a:gd name="T28" fmla="*/ 1 w 60"/>
                  <a:gd name="T29" fmla="*/ 5 h 59"/>
                  <a:gd name="T30" fmla="*/ 1 w 60"/>
                  <a:gd name="T31" fmla="*/ 5 h 59"/>
                  <a:gd name="T32" fmla="*/ 2 w 60"/>
                  <a:gd name="T33" fmla="*/ 6 h 59"/>
                  <a:gd name="T34" fmla="*/ 2 w 60"/>
                  <a:gd name="T35" fmla="*/ 6 h 59"/>
                  <a:gd name="T36" fmla="*/ 3 w 60"/>
                  <a:gd name="T37" fmla="*/ 7 h 59"/>
                  <a:gd name="T38" fmla="*/ 3 w 60"/>
                  <a:gd name="T39" fmla="*/ 7 h 59"/>
                  <a:gd name="T40" fmla="*/ 4 w 60"/>
                  <a:gd name="T41" fmla="*/ 7 h 59"/>
                  <a:gd name="T42" fmla="*/ 5 w 60"/>
                  <a:gd name="T43" fmla="*/ 7 h 59"/>
                  <a:gd name="T44" fmla="*/ 6 w 60"/>
                  <a:gd name="T45" fmla="*/ 7 h 59"/>
                  <a:gd name="T46" fmla="*/ 6 w 60"/>
                  <a:gd name="T47" fmla="*/ 6 h 59"/>
                  <a:gd name="T48" fmla="*/ 7 w 60"/>
                  <a:gd name="T49" fmla="*/ 6 h 59"/>
                  <a:gd name="T50" fmla="*/ 7 w 60"/>
                  <a:gd name="T51" fmla="*/ 5 h 59"/>
                  <a:gd name="T52" fmla="*/ 8 w 60"/>
                  <a:gd name="T53" fmla="*/ 5 h 59"/>
                  <a:gd name="T54" fmla="*/ 8 w 60"/>
                  <a:gd name="T55" fmla="*/ 4 h 59"/>
                  <a:gd name="T56" fmla="*/ 8 w 60"/>
                  <a:gd name="T57" fmla="*/ 3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7" name="Freeform 90"/>
              <p:cNvSpPr>
                <a:spLocks/>
              </p:cNvSpPr>
              <p:nvPr/>
            </p:nvSpPr>
            <p:spPr bwMode="auto">
              <a:xfrm>
                <a:off x="2805" y="2281"/>
                <a:ext cx="15" cy="15"/>
              </a:xfrm>
              <a:custGeom>
                <a:avLst/>
                <a:gdLst>
                  <a:gd name="T0" fmla="*/ 2 w 30"/>
                  <a:gd name="T1" fmla="*/ 4 h 29"/>
                  <a:gd name="T2" fmla="*/ 2 w 30"/>
                  <a:gd name="T3" fmla="*/ 4 h 29"/>
                  <a:gd name="T4" fmla="*/ 2 w 30"/>
                  <a:gd name="T5" fmla="*/ 4 h 29"/>
                  <a:gd name="T6" fmla="*/ 1 w 30"/>
                  <a:gd name="T7" fmla="*/ 4 h 29"/>
                  <a:gd name="T8" fmla="*/ 1 w 30"/>
                  <a:gd name="T9" fmla="*/ 4 h 29"/>
                  <a:gd name="T10" fmla="*/ 1 w 30"/>
                  <a:gd name="T11" fmla="*/ 3 h 29"/>
                  <a:gd name="T12" fmla="*/ 1 w 30"/>
                  <a:gd name="T13" fmla="*/ 3 h 29"/>
                  <a:gd name="T14" fmla="*/ 0 w 30"/>
                  <a:gd name="T15" fmla="*/ 3 h 29"/>
                  <a:gd name="T16" fmla="*/ 0 w 30"/>
                  <a:gd name="T17" fmla="*/ 2 h 29"/>
                  <a:gd name="T18" fmla="*/ 0 w 30"/>
                  <a:gd name="T19" fmla="*/ 2 h 29"/>
                  <a:gd name="T20" fmla="*/ 1 w 30"/>
                  <a:gd name="T21" fmla="*/ 2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2 w 30"/>
                  <a:gd name="T29" fmla="*/ 1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1 h 29"/>
                  <a:gd name="T38" fmla="*/ 3 w 30"/>
                  <a:gd name="T39" fmla="*/ 1 h 29"/>
                  <a:gd name="T40" fmla="*/ 4 w 30"/>
                  <a:gd name="T41" fmla="*/ 1 h 29"/>
                  <a:gd name="T42" fmla="*/ 4 w 30"/>
                  <a:gd name="T43" fmla="*/ 1 h 29"/>
                  <a:gd name="T44" fmla="*/ 4 w 30"/>
                  <a:gd name="T45" fmla="*/ 2 h 29"/>
                  <a:gd name="T46" fmla="*/ 4 w 30"/>
                  <a:gd name="T47" fmla="*/ 2 h 29"/>
                  <a:gd name="T48" fmla="*/ 4 w 30"/>
                  <a:gd name="T49" fmla="*/ 2 h 29"/>
                  <a:gd name="T50" fmla="*/ 4 w 30"/>
                  <a:gd name="T51" fmla="*/ 3 h 29"/>
                  <a:gd name="T52" fmla="*/ 4 w 30"/>
                  <a:gd name="T53" fmla="*/ 4 h 29"/>
                  <a:gd name="T54" fmla="*/ 3 w 30"/>
                  <a:gd name="T55" fmla="*/ 4 h 29"/>
                  <a:gd name="T56" fmla="*/ 2 w 30"/>
                  <a:gd name="T57" fmla="*/ 4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8" name="Freeform 91"/>
              <p:cNvSpPr>
                <a:spLocks/>
              </p:cNvSpPr>
              <p:nvPr/>
            </p:nvSpPr>
            <p:spPr bwMode="auto">
              <a:xfrm>
                <a:off x="2918" y="2596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1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0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1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9" name="Freeform 92"/>
              <p:cNvSpPr>
                <a:spLocks/>
              </p:cNvSpPr>
              <p:nvPr/>
            </p:nvSpPr>
            <p:spPr bwMode="auto">
              <a:xfrm>
                <a:off x="2925" y="2604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0" name="Freeform 93"/>
              <p:cNvSpPr>
                <a:spLocks/>
              </p:cNvSpPr>
              <p:nvPr/>
            </p:nvSpPr>
            <p:spPr bwMode="auto">
              <a:xfrm>
                <a:off x="2819" y="2655"/>
                <a:ext cx="30" cy="29"/>
              </a:xfrm>
              <a:custGeom>
                <a:avLst/>
                <a:gdLst>
                  <a:gd name="T0" fmla="*/ 8 w 60"/>
                  <a:gd name="T1" fmla="*/ 3 h 59"/>
                  <a:gd name="T2" fmla="*/ 8 w 60"/>
                  <a:gd name="T3" fmla="*/ 3 h 59"/>
                  <a:gd name="T4" fmla="*/ 8 w 60"/>
                  <a:gd name="T5" fmla="*/ 2 h 59"/>
                  <a:gd name="T6" fmla="*/ 7 w 60"/>
                  <a:gd name="T7" fmla="*/ 1 h 59"/>
                  <a:gd name="T8" fmla="*/ 7 w 60"/>
                  <a:gd name="T9" fmla="*/ 1 h 59"/>
                  <a:gd name="T10" fmla="*/ 6 w 60"/>
                  <a:gd name="T11" fmla="*/ 0 h 59"/>
                  <a:gd name="T12" fmla="*/ 6 w 60"/>
                  <a:gd name="T13" fmla="*/ 0 h 59"/>
                  <a:gd name="T14" fmla="*/ 5 w 60"/>
                  <a:gd name="T15" fmla="*/ 0 h 59"/>
                  <a:gd name="T16" fmla="*/ 4 w 60"/>
                  <a:gd name="T17" fmla="*/ 0 h 59"/>
                  <a:gd name="T18" fmla="*/ 3 w 60"/>
                  <a:gd name="T19" fmla="*/ 0 h 59"/>
                  <a:gd name="T20" fmla="*/ 2 w 60"/>
                  <a:gd name="T21" fmla="*/ 1 h 59"/>
                  <a:gd name="T22" fmla="*/ 1 w 60"/>
                  <a:gd name="T23" fmla="*/ 2 h 59"/>
                  <a:gd name="T24" fmla="*/ 0 w 60"/>
                  <a:gd name="T25" fmla="*/ 3 h 59"/>
                  <a:gd name="T26" fmla="*/ 1 w 60"/>
                  <a:gd name="T27" fmla="*/ 4 h 59"/>
                  <a:gd name="T28" fmla="*/ 1 w 60"/>
                  <a:gd name="T29" fmla="*/ 5 h 59"/>
                  <a:gd name="T30" fmla="*/ 1 w 60"/>
                  <a:gd name="T31" fmla="*/ 5 h 59"/>
                  <a:gd name="T32" fmla="*/ 2 w 60"/>
                  <a:gd name="T33" fmla="*/ 6 h 59"/>
                  <a:gd name="T34" fmla="*/ 2 w 60"/>
                  <a:gd name="T35" fmla="*/ 6 h 59"/>
                  <a:gd name="T36" fmla="*/ 3 w 60"/>
                  <a:gd name="T37" fmla="*/ 7 h 59"/>
                  <a:gd name="T38" fmla="*/ 3 w 60"/>
                  <a:gd name="T39" fmla="*/ 7 h 59"/>
                  <a:gd name="T40" fmla="*/ 4 w 60"/>
                  <a:gd name="T41" fmla="*/ 7 h 59"/>
                  <a:gd name="T42" fmla="*/ 5 w 60"/>
                  <a:gd name="T43" fmla="*/ 7 h 59"/>
                  <a:gd name="T44" fmla="*/ 6 w 60"/>
                  <a:gd name="T45" fmla="*/ 7 h 59"/>
                  <a:gd name="T46" fmla="*/ 6 w 60"/>
                  <a:gd name="T47" fmla="*/ 6 h 59"/>
                  <a:gd name="T48" fmla="*/ 7 w 60"/>
                  <a:gd name="T49" fmla="*/ 6 h 59"/>
                  <a:gd name="T50" fmla="*/ 7 w 60"/>
                  <a:gd name="T51" fmla="*/ 5 h 59"/>
                  <a:gd name="T52" fmla="*/ 8 w 60"/>
                  <a:gd name="T53" fmla="*/ 5 h 59"/>
                  <a:gd name="T54" fmla="*/ 8 w 60"/>
                  <a:gd name="T55" fmla="*/ 4 h 59"/>
                  <a:gd name="T56" fmla="*/ 8 w 60"/>
                  <a:gd name="T57" fmla="*/ 3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1" name="Freeform 94"/>
              <p:cNvSpPr>
                <a:spLocks/>
              </p:cNvSpPr>
              <p:nvPr/>
            </p:nvSpPr>
            <p:spPr bwMode="auto">
              <a:xfrm>
                <a:off x="2827" y="2662"/>
                <a:ext cx="15" cy="15"/>
              </a:xfrm>
              <a:custGeom>
                <a:avLst/>
                <a:gdLst>
                  <a:gd name="T0" fmla="*/ 2 w 30"/>
                  <a:gd name="T1" fmla="*/ 4 h 29"/>
                  <a:gd name="T2" fmla="*/ 2 w 30"/>
                  <a:gd name="T3" fmla="*/ 4 h 29"/>
                  <a:gd name="T4" fmla="*/ 2 w 30"/>
                  <a:gd name="T5" fmla="*/ 4 h 29"/>
                  <a:gd name="T6" fmla="*/ 1 w 30"/>
                  <a:gd name="T7" fmla="*/ 4 h 29"/>
                  <a:gd name="T8" fmla="*/ 1 w 30"/>
                  <a:gd name="T9" fmla="*/ 4 h 29"/>
                  <a:gd name="T10" fmla="*/ 1 w 30"/>
                  <a:gd name="T11" fmla="*/ 3 h 29"/>
                  <a:gd name="T12" fmla="*/ 1 w 30"/>
                  <a:gd name="T13" fmla="*/ 3 h 29"/>
                  <a:gd name="T14" fmla="*/ 0 w 30"/>
                  <a:gd name="T15" fmla="*/ 3 h 29"/>
                  <a:gd name="T16" fmla="*/ 0 w 30"/>
                  <a:gd name="T17" fmla="*/ 2 h 29"/>
                  <a:gd name="T18" fmla="*/ 0 w 30"/>
                  <a:gd name="T19" fmla="*/ 2 h 29"/>
                  <a:gd name="T20" fmla="*/ 1 w 30"/>
                  <a:gd name="T21" fmla="*/ 2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2 w 30"/>
                  <a:gd name="T29" fmla="*/ 1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1 h 29"/>
                  <a:gd name="T38" fmla="*/ 3 w 30"/>
                  <a:gd name="T39" fmla="*/ 1 h 29"/>
                  <a:gd name="T40" fmla="*/ 4 w 30"/>
                  <a:gd name="T41" fmla="*/ 1 h 29"/>
                  <a:gd name="T42" fmla="*/ 4 w 30"/>
                  <a:gd name="T43" fmla="*/ 1 h 29"/>
                  <a:gd name="T44" fmla="*/ 4 w 30"/>
                  <a:gd name="T45" fmla="*/ 2 h 29"/>
                  <a:gd name="T46" fmla="*/ 4 w 30"/>
                  <a:gd name="T47" fmla="*/ 2 h 29"/>
                  <a:gd name="T48" fmla="*/ 4 w 30"/>
                  <a:gd name="T49" fmla="*/ 2 h 29"/>
                  <a:gd name="T50" fmla="*/ 4 w 30"/>
                  <a:gd name="T51" fmla="*/ 3 h 29"/>
                  <a:gd name="T52" fmla="*/ 4 w 30"/>
                  <a:gd name="T53" fmla="*/ 4 h 29"/>
                  <a:gd name="T54" fmla="*/ 3 w 30"/>
                  <a:gd name="T55" fmla="*/ 4 h 29"/>
                  <a:gd name="T56" fmla="*/ 2 w 30"/>
                  <a:gd name="T57" fmla="*/ 4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2" name="Freeform 95"/>
              <p:cNvSpPr>
                <a:spLocks/>
              </p:cNvSpPr>
              <p:nvPr/>
            </p:nvSpPr>
            <p:spPr bwMode="auto">
              <a:xfrm>
                <a:off x="3120" y="2711"/>
                <a:ext cx="30" cy="30"/>
              </a:xfrm>
              <a:custGeom>
                <a:avLst/>
                <a:gdLst>
                  <a:gd name="T0" fmla="*/ 8 w 59"/>
                  <a:gd name="T1" fmla="*/ 4 h 60"/>
                  <a:gd name="T2" fmla="*/ 8 w 59"/>
                  <a:gd name="T3" fmla="*/ 4 h 60"/>
                  <a:gd name="T4" fmla="*/ 8 w 59"/>
                  <a:gd name="T5" fmla="*/ 3 h 60"/>
                  <a:gd name="T6" fmla="*/ 7 w 59"/>
                  <a:gd name="T7" fmla="*/ 2 h 60"/>
                  <a:gd name="T8" fmla="*/ 7 w 59"/>
                  <a:gd name="T9" fmla="*/ 2 h 60"/>
                  <a:gd name="T10" fmla="*/ 6 w 59"/>
                  <a:gd name="T11" fmla="*/ 1 h 60"/>
                  <a:gd name="T12" fmla="*/ 6 w 59"/>
                  <a:gd name="T13" fmla="*/ 1 h 60"/>
                  <a:gd name="T14" fmla="*/ 5 w 59"/>
                  <a:gd name="T15" fmla="*/ 1 h 60"/>
                  <a:gd name="T16" fmla="*/ 4 w 59"/>
                  <a:gd name="T17" fmla="*/ 0 h 60"/>
                  <a:gd name="T18" fmla="*/ 3 w 59"/>
                  <a:gd name="T19" fmla="*/ 1 h 60"/>
                  <a:gd name="T20" fmla="*/ 2 w 59"/>
                  <a:gd name="T21" fmla="*/ 2 h 60"/>
                  <a:gd name="T22" fmla="*/ 1 w 59"/>
                  <a:gd name="T23" fmla="*/ 3 h 60"/>
                  <a:gd name="T24" fmla="*/ 0 w 59"/>
                  <a:gd name="T25" fmla="*/ 4 h 60"/>
                  <a:gd name="T26" fmla="*/ 1 w 59"/>
                  <a:gd name="T27" fmla="*/ 5 h 60"/>
                  <a:gd name="T28" fmla="*/ 1 w 59"/>
                  <a:gd name="T29" fmla="*/ 6 h 60"/>
                  <a:gd name="T30" fmla="*/ 1 w 59"/>
                  <a:gd name="T31" fmla="*/ 6 h 60"/>
                  <a:gd name="T32" fmla="*/ 2 w 59"/>
                  <a:gd name="T33" fmla="*/ 7 h 60"/>
                  <a:gd name="T34" fmla="*/ 2 w 59"/>
                  <a:gd name="T35" fmla="*/ 7 h 60"/>
                  <a:gd name="T36" fmla="*/ 3 w 59"/>
                  <a:gd name="T37" fmla="*/ 8 h 60"/>
                  <a:gd name="T38" fmla="*/ 3 w 59"/>
                  <a:gd name="T39" fmla="*/ 8 h 60"/>
                  <a:gd name="T40" fmla="*/ 4 w 59"/>
                  <a:gd name="T41" fmla="*/ 8 h 60"/>
                  <a:gd name="T42" fmla="*/ 5 w 59"/>
                  <a:gd name="T43" fmla="*/ 8 h 60"/>
                  <a:gd name="T44" fmla="*/ 6 w 59"/>
                  <a:gd name="T45" fmla="*/ 8 h 60"/>
                  <a:gd name="T46" fmla="*/ 6 w 59"/>
                  <a:gd name="T47" fmla="*/ 7 h 60"/>
                  <a:gd name="T48" fmla="*/ 7 w 59"/>
                  <a:gd name="T49" fmla="*/ 7 h 60"/>
                  <a:gd name="T50" fmla="*/ 7 w 59"/>
                  <a:gd name="T51" fmla="*/ 6 h 60"/>
                  <a:gd name="T52" fmla="*/ 8 w 59"/>
                  <a:gd name="T53" fmla="*/ 6 h 60"/>
                  <a:gd name="T54" fmla="*/ 8 w 59"/>
                  <a:gd name="T55" fmla="*/ 5 h 60"/>
                  <a:gd name="T56" fmla="*/ 8 w 59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3" name="Freeform 96"/>
              <p:cNvSpPr>
                <a:spLocks/>
              </p:cNvSpPr>
              <p:nvPr/>
            </p:nvSpPr>
            <p:spPr bwMode="auto">
              <a:xfrm>
                <a:off x="3128" y="2718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4" name="Freeform 97"/>
              <p:cNvSpPr>
                <a:spLocks/>
              </p:cNvSpPr>
              <p:nvPr/>
            </p:nvSpPr>
            <p:spPr bwMode="auto">
              <a:xfrm>
                <a:off x="3136" y="2454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5" name="Freeform 98"/>
              <p:cNvSpPr>
                <a:spLocks/>
              </p:cNvSpPr>
              <p:nvPr/>
            </p:nvSpPr>
            <p:spPr bwMode="auto">
              <a:xfrm>
                <a:off x="3144" y="2462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6" name="Freeform 99"/>
              <p:cNvSpPr>
                <a:spLocks/>
              </p:cNvSpPr>
              <p:nvPr/>
            </p:nvSpPr>
            <p:spPr bwMode="auto">
              <a:xfrm>
                <a:off x="3139" y="2831"/>
                <a:ext cx="30" cy="29"/>
              </a:xfrm>
              <a:custGeom>
                <a:avLst/>
                <a:gdLst>
                  <a:gd name="T0" fmla="*/ 8 w 58"/>
                  <a:gd name="T1" fmla="*/ 3 h 60"/>
                  <a:gd name="T2" fmla="*/ 8 w 58"/>
                  <a:gd name="T3" fmla="*/ 3 h 60"/>
                  <a:gd name="T4" fmla="*/ 8 w 58"/>
                  <a:gd name="T5" fmla="*/ 2 h 60"/>
                  <a:gd name="T6" fmla="*/ 7 w 58"/>
                  <a:gd name="T7" fmla="*/ 1 h 60"/>
                  <a:gd name="T8" fmla="*/ 7 w 58"/>
                  <a:gd name="T9" fmla="*/ 1 h 60"/>
                  <a:gd name="T10" fmla="*/ 6 w 58"/>
                  <a:gd name="T11" fmla="*/ 0 h 60"/>
                  <a:gd name="T12" fmla="*/ 6 w 58"/>
                  <a:gd name="T13" fmla="*/ 0 h 60"/>
                  <a:gd name="T14" fmla="*/ 5 w 58"/>
                  <a:gd name="T15" fmla="*/ 0 h 60"/>
                  <a:gd name="T16" fmla="*/ 4 w 58"/>
                  <a:gd name="T17" fmla="*/ 0 h 60"/>
                  <a:gd name="T18" fmla="*/ 3 w 58"/>
                  <a:gd name="T19" fmla="*/ 0 h 60"/>
                  <a:gd name="T20" fmla="*/ 1 w 58"/>
                  <a:gd name="T21" fmla="*/ 1 h 60"/>
                  <a:gd name="T22" fmla="*/ 1 w 58"/>
                  <a:gd name="T23" fmla="*/ 2 h 60"/>
                  <a:gd name="T24" fmla="*/ 0 w 58"/>
                  <a:gd name="T25" fmla="*/ 3 h 60"/>
                  <a:gd name="T26" fmla="*/ 0 w 58"/>
                  <a:gd name="T27" fmla="*/ 4 h 60"/>
                  <a:gd name="T28" fmla="*/ 1 w 58"/>
                  <a:gd name="T29" fmla="*/ 5 h 60"/>
                  <a:gd name="T30" fmla="*/ 1 w 58"/>
                  <a:gd name="T31" fmla="*/ 5 h 60"/>
                  <a:gd name="T32" fmla="*/ 1 w 58"/>
                  <a:gd name="T33" fmla="*/ 6 h 60"/>
                  <a:gd name="T34" fmla="*/ 2 w 58"/>
                  <a:gd name="T35" fmla="*/ 6 h 60"/>
                  <a:gd name="T36" fmla="*/ 3 w 58"/>
                  <a:gd name="T37" fmla="*/ 7 h 60"/>
                  <a:gd name="T38" fmla="*/ 3 w 58"/>
                  <a:gd name="T39" fmla="*/ 7 h 60"/>
                  <a:gd name="T40" fmla="*/ 4 w 58"/>
                  <a:gd name="T41" fmla="*/ 7 h 60"/>
                  <a:gd name="T42" fmla="*/ 5 w 58"/>
                  <a:gd name="T43" fmla="*/ 7 h 60"/>
                  <a:gd name="T44" fmla="*/ 6 w 58"/>
                  <a:gd name="T45" fmla="*/ 7 h 60"/>
                  <a:gd name="T46" fmla="*/ 6 w 58"/>
                  <a:gd name="T47" fmla="*/ 6 h 60"/>
                  <a:gd name="T48" fmla="*/ 7 w 58"/>
                  <a:gd name="T49" fmla="*/ 6 h 60"/>
                  <a:gd name="T50" fmla="*/ 7 w 58"/>
                  <a:gd name="T51" fmla="*/ 5 h 60"/>
                  <a:gd name="T52" fmla="*/ 8 w 58"/>
                  <a:gd name="T53" fmla="*/ 5 h 60"/>
                  <a:gd name="T54" fmla="*/ 8 w 58"/>
                  <a:gd name="T55" fmla="*/ 4 h 60"/>
                  <a:gd name="T56" fmla="*/ 8 w 58"/>
                  <a:gd name="T57" fmla="*/ 3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7" name="Freeform 100"/>
              <p:cNvSpPr>
                <a:spLocks/>
              </p:cNvSpPr>
              <p:nvPr/>
            </p:nvSpPr>
            <p:spPr bwMode="auto">
              <a:xfrm>
                <a:off x="3147" y="2838"/>
                <a:ext cx="14" cy="15"/>
              </a:xfrm>
              <a:custGeom>
                <a:avLst/>
                <a:gdLst>
                  <a:gd name="T0" fmla="*/ 2 w 28"/>
                  <a:gd name="T1" fmla="*/ 4 h 30"/>
                  <a:gd name="T2" fmla="*/ 2 w 28"/>
                  <a:gd name="T3" fmla="*/ 4 h 30"/>
                  <a:gd name="T4" fmla="*/ 2 w 28"/>
                  <a:gd name="T5" fmla="*/ 4 h 30"/>
                  <a:gd name="T6" fmla="*/ 1 w 28"/>
                  <a:gd name="T7" fmla="*/ 4 h 30"/>
                  <a:gd name="T8" fmla="*/ 1 w 28"/>
                  <a:gd name="T9" fmla="*/ 4 h 30"/>
                  <a:gd name="T10" fmla="*/ 1 w 28"/>
                  <a:gd name="T11" fmla="*/ 3 h 30"/>
                  <a:gd name="T12" fmla="*/ 1 w 28"/>
                  <a:gd name="T13" fmla="*/ 3 h 30"/>
                  <a:gd name="T14" fmla="*/ 0 w 28"/>
                  <a:gd name="T15" fmla="*/ 3 h 30"/>
                  <a:gd name="T16" fmla="*/ 0 w 28"/>
                  <a:gd name="T17" fmla="*/ 2 h 30"/>
                  <a:gd name="T18" fmla="*/ 0 w 28"/>
                  <a:gd name="T19" fmla="*/ 2 h 30"/>
                  <a:gd name="T20" fmla="*/ 1 w 28"/>
                  <a:gd name="T21" fmla="*/ 2 h 30"/>
                  <a:gd name="T22" fmla="*/ 1 w 28"/>
                  <a:gd name="T23" fmla="*/ 1 h 30"/>
                  <a:gd name="T24" fmla="*/ 1 w 28"/>
                  <a:gd name="T25" fmla="*/ 1 h 30"/>
                  <a:gd name="T26" fmla="*/ 1 w 28"/>
                  <a:gd name="T27" fmla="*/ 1 h 30"/>
                  <a:gd name="T28" fmla="*/ 2 w 28"/>
                  <a:gd name="T29" fmla="*/ 1 h 30"/>
                  <a:gd name="T30" fmla="*/ 2 w 28"/>
                  <a:gd name="T31" fmla="*/ 0 h 30"/>
                  <a:gd name="T32" fmla="*/ 2 w 28"/>
                  <a:gd name="T33" fmla="*/ 0 h 30"/>
                  <a:gd name="T34" fmla="*/ 3 w 28"/>
                  <a:gd name="T35" fmla="*/ 0 h 30"/>
                  <a:gd name="T36" fmla="*/ 3 w 28"/>
                  <a:gd name="T37" fmla="*/ 1 h 30"/>
                  <a:gd name="T38" fmla="*/ 3 w 28"/>
                  <a:gd name="T39" fmla="*/ 1 h 30"/>
                  <a:gd name="T40" fmla="*/ 4 w 28"/>
                  <a:gd name="T41" fmla="*/ 1 h 30"/>
                  <a:gd name="T42" fmla="*/ 4 w 28"/>
                  <a:gd name="T43" fmla="*/ 1 h 30"/>
                  <a:gd name="T44" fmla="*/ 4 w 28"/>
                  <a:gd name="T45" fmla="*/ 2 h 30"/>
                  <a:gd name="T46" fmla="*/ 4 w 28"/>
                  <a:gd name="T47" fmla="*/ 2 h 30"/>
                  <a:gd name="T48" fmla="*/ 4 w 28"/>
                  <a:gd name="T49" fmla="*/ 2 h 30"/>
                  <a:gd name="T50" fmla="*/ 4 w 28"/>
                  <a:gd name="T51" fmla="*/ 3 h 30"/>
                  <a:gd name="T52" fmla="*/ 4 w 28"/>
                  <a:gd name="T53" fmla="*/ 4 h 30"/>
                  <a:gd name="T54" fmla="*/ 3 w 28"/>
                  <a:gd name="T55" fmla="*/ 4 h 30"/>
                  <a:gd name="T56" fmla="*/ 2 w 28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8" name="Freeform 101"/>
              <p:cNvSpPr>
                <a:spLocks/>
              </p:cNvSpPr>
              <p:nvPr/>
            </p:nvSpPr>
            <p:spPr bwMode="auto">
              <a:xfrm>
                <a:off x="3001" y="2926"/>
                <a:ext cx="29" cy="30"/>
              </a:xfrm>
              <a:custGeom>
                <a:avLst/>
                <a:gdLst>
                  <a:gd name="T0" fmla="*/ 7 w 60"/>
                  <a:gd name="T1" fmla="*/ 4 h 60"/>
                  <a:gd name="T2" fmla="*/ 7 w 60"/>
                  <a:gd name="T3" fmla="*/ 3 h 60"/>
                  <a:gd name="T4" fmla="*/ 7 w 60"/>
                  <a:gd name="T5" fmla="*/ 3 h 60"/>
                  <a:gd name="T6" fmla="*/ 6 w 60"/>
                  <a:gd name="T7" fmla="*/ 2 h 60"/>
                  <a:gd name="T8" fmla="*/ 6 w 60"/>
                  <a:gd name="T9" fmla="*/ 1 h 60"/>
                  <a:gd name="T10" fmla="*/ 5 w 60"/>
                  <a:gd name="T11" fmla="*/ 1 h 60"/>
                  <a:gd name="T12" fmla="*/ 5 w 60"/>
                  <a:gd name="T13" fmla="*/ 1 h 60"/>
                  <a:gd name="T14" fmla="*/ 4 w 60"/>
                  <a:gd name="T15" fmla="*/ 1 h 60"/>
                  <a:gd name="T16" fmla="*/ 3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0 w 60"/>
                  <a:gd name="T23" fmla="*/ 3 h 60"/>
                  <a:gd name="T24" fmla="*/ 0 w 60"/>
                  <a:gd name="T25" fmla="*/ 4 h 60"/>
                  <a:gd name="T26" fmla="*/ 0 w 60"/>
                  <a:gd name="T27" fmla="*/ 5 h 60"/>
                  <a:gd name="T28" fmla="*/ 0 w 60"/>
                  <a:gd name="T29" fmla="*/ 6 h 60"/>
                  <a:gd name="T30" fmla="*/ 0 w 60"/>
                  <a:gd name="T31" fmla="*/ 6 h 60"/>
                  <a:gd name="T32" fmla="*/ 1 w 60"/>
                  <a:gd name="T33" fmla="*/ 7 h 60"/>
                  <a:gd name="T34" fmla="*/ 1 w 60"/>
                  <a:gd name="T35" fmla="*/ 7 h 60"/>
                  <a:gd name="T36" fmla="*/ 2 w 60"/>
                  <a:gd name="T37" fmla="*/ 8 h 60"/>
                  <a:gd name="T38" fmla="*/ 3 w 60"/>
                  <a:gd name="T39" fmla="*/ 8 h 60"/>
                  <a:gd name="T40" fmla="*/ 3 w 60"/>
                  <a:gd name="T41" fmla="*/ 8 h 60"/>
                  <a:gd name="T42" fmla="*/ 4 w 60"/>
                  <a:gd name="T43" fmla="*/ 8 h 60"/>
                  <a:gd name="T44" fmla="*/ 5 w 60"/>
                  <a:gd name="T45" fmla="*/ 8 h 60"/>
                  <a:gd name="T46" fmla="*/ 5 w 60"/>
                  <a:gd name="T47" fmla="*/ 7 h 60"/>
                  <a:gd name="T48" fmla="*/ 6 w 60"/>
                  <a:gd name="T49" fmla="*/ 7 h 60"/>
                  <a:gd name="T50" fmla="*/ 6 w 60"/>
                  <a:gd name="T51" fmla="*/ 6 h 60"/>
                  <a:gd name="T52" fmla="*/ 7 w 60"/>
                  <a:gd name="T53" fmla="*/ 6 h 60"/>
                  <a:gd name="T54" fmla="*/ 7 w 60"/>
                  <a:gd name="T55" fmla="*/ 5 h 60"/>
                  <a:gd name="T56" fmla="*/ 7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9" name="Freeform 102"/>
              <p:cNvSpPr>
                <a:spLocks/>
              </p:cNvSpPr>
              <p:nvPr/>
            </p:nvSpPr>
            <p:spPr bwMode="auto">
              <a:xfrm>
                <a:off x="3008" y="2934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0" name="Freeform 103"/>
              <p:cNvSpPr>
                <a:spLocks/>
              </p:cNvSpPr>
              <p:nvPr/>
            </p:nvSpPr>
            <p:spPr bwMode="auto">
              <a:xfrm>
                <a:off x="2878" y="2958"/>
                <a:ext cx="30" cy="30"/>
              </a:xfrm>
              <a:custGeom>
                <a:avLst/>
                <a:gdLst>
                  <a:gd name="T0" fmla="*/ 8 w 60"/>
                  <a:gd name="T1" fmla="*/ 4 h 59"/>
                  <a:gd name="T2" fmla="*/ 8 w 60"/>
                  <a:gd name="T3" fmla="*/ 3 h 59"/>
                  <a:gd name="T4" fmla="*/ 8 w 60"/>
                  <a:gd name="T5" fmla="*/ 3 h 59"/>
                  <a:gd name="T6" fmla="*/ 7 w 60"/>
                  <a:gd name="T7" fmla="*/ 2 h 59"/>
                  <a:gd name="T8" fmla="*/ 7 w 60"/>
                  <a:gd name="T9" fmla="*/ 2 h 59"/>
                  <a:gd name="T10" fmla="*/ 6 w 60"/>
                  <a:gd name="T11" fmla="*/ 1 h 59"/>
                  <a:gd name="T12" fmla="*/ 6 w 60"/>
                  <a:gd name="T13" fmla="*/ 1 h 59"/>
                  <a:gd name="T14" fmla="*/ 5 w 60"/>
                  <a:gd name="T15" fmla="*/ 1 h 59"/>
                  <a:gd name="T16" fmla="*/ 4 w 60"/>
                  <a:gd name="T17" fmla="*/ 0 h 59"/>
                  <a:gd name="T18" fmla="*/ 3 w 60"/>
                  <a:gd name="T19" fmla="*/ 1 h 59"/>
                  <a:gd name="T20" fmla="*/ 2 w 60"/>
                  <a:gd name="T21" fmla="*/ 2 h 59"/>
                  <a:gd name="T22" fmla="*/ 1 w 60"/>
                  <a:gd name="T23" fmla="*/ 3 h 59"/>
                  <a:gd name="T24" fmla="*/ 0 w 60"/>
                  <a:gd name="T25" fmla="*/ 4 h 59"/>
                  <a:gd name="T26" fmla="*/ 1 w 60"/>
                  <a:gd name="T27" fmla="*/ 5 h 59"/>
                  <a:gd name="T28" fmla="*/ 1 w 60"/>
                  <a:gd name="T29" fmla="*/ 6 h 59"/>
                  <a:gd name="T30" fmla="*/ 1 w 60"/>
                  <a:gd name="T31" fmla="*/ 6 h 59"/>
                  <a:gd name="T32" fmla="*/ 1 w 60"/>
                  <a:gd name="T33" fmla="*/ 7 h 59"/>
                  <a:gd name="T34" fmla="*/ 2 w 60"/>
                  <a:gd name="T35" fmla="*/ 7 h 59"/>
                  <a:gd name="T36" fmla="*/ 3 w 60"/>
                  <a:gd name="T37" fmla="*/ 8 h 59"/>
                  <a:gd name="T38" fmla="*/ 3 w 60"/>
                  <a:gd name="T39" fmla="*/ 8 h 59"/>
                  <a:gd name="T40" fmla="*/ 4 w 60"/>
                  <a:gd name="T41" fmla="*/ 8 h 59"/>
                  <a:gd name="T42" fmla="*/ 5 w 60"/>
                  <a:gd name="T43" fmla="*/ 8 h 59"/>
                  <a:gd name="T44" fmla="*/ 6 w 60"/>
                  <a:gd name="T45" fmla="*/ 8 h 59"/>
                  <a:gd name="T46" fmla="*/ 6 w 60"/>
                  <a:gd name="T47" fmla="*/ 7 h 59"/>
                  <a:gd name="T48" fmla="*/ 7 w 60"/>
                  <a:gd name="T49" fmla="*/ 7 h 59"/>
                  <a:gd name="T50" fmla="*/ 7 w 60"/>
                  <a:gd name="T51" fmla="*/ 6 h 59"/>
                  <a:gd name="T52" fmla="*/ 8 w 60"/>
                  <a:gd name="T53" fmla="*/ 6 h 59"/>
                  <a:gd name="T54" fmla="*/ 8 w 60"/>
                  <a:gd name="T55" fmla="*/ 5 h 59"/>
                  <a:gd name="T56" fmla="*/ 8 w 60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1" name="Freeform 104"/>
              <p:cNvSpPr>
                <a:spLocks/>
              </p:cNvSpPr>
              <p:nvPr/>
            </p:nvSpPr>
            <p:spPr bwMode="auto">
              <a:xfrm>
                <a:off x="2885" y="2965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2" name="Freeform 105"/>
              <p:cNvSpPr>
                <a:spLocks/>
              </p:cNvSpPr>
              <p:nvPr/>
            </p:nvSpPr>
            <p:spPr bwMode="auto">
              <a:xfrm>
                <a:off x="2806" y="2879"/>
                <a:ext cx="30" cy="29"/>
              </a:xfrm>
              <a:custGeom>
                <a:avLst/>
                <a:gdLst>
                  <a:gd name="T0" fmla="*/ 8 w 60"/>
                  <a:gd name="T1" fmla="*/ 4 h 57"/>
                  <a:gd name="T2" fmla="*/ 8 w 60"/>
                  <a:gd name="T3" fmla="*/ 3 h 57"/>
                  <a:gd name="T4" fmla="*/ 8 w 60"/>
                  <a:gd name="T5" fmla="*/ 3 h 57"/>
                  <a:gd name="T6" fmla="*/ 7 w 60"/>
                  <a:gd name="T7" fmla="*/ 2 h 57"/>
                  <a:gd name="T8" fmla="*/ 7 w 60"/>
                  <a:gd name="T9" fmla="*/ 1 h 57"/>
                  <a:gd name="T10" fmla="*/ 6 w 60"/>
                  <a:gd name="T11" fmla="*/ 1 h 57"/>
                  <a:gd name="T12" fmla="*/ 6 w 60"/>
                  <a:gd name="T13" fmla="*/ 1 h 57"/>
                  <a:gd name="T14" fmla="*/ 5 w 60"/>
                  <a:gd name="T15" fmla="*/ 0 h 57"/>
                  <a:gd name="T16" fmla="*/ 4 w 60"/>
                  <a:gd name="T17" fmla="*/ 0 h 57"/>
                  <a:gd name="T18" fmla="*/ 3 w 60"/>
                  <a:gd name="T19" fmla="*/ 1 h 57"/>
                  <a:gd name="T20" fmla="*/ 2 w 60"/>
                  <a:gd name="T21" fmla="*/ 1 h 57"/>
                  <a:gd name="T22" fmla="*/ 1 w 60"/>
                  <a:gd name="T23" fmla="*/ 3 h 57"/>
                  <a:gd name="T24" fmla="*/ 0 w 60"/>
                  <a:gd name="T25" fmla="*/ 4 h 57"/>
                  <a:gd name="T26" fmla="*/ 1 w 60"/>
                  <a:gd name="T27" fmla="*/ 5 h 57"/>
                  <a:gd name="T28" fmla="*/ 1 w 60"/>
                  <a:gd name="T29" fmla="*/ 5 h 57"/>
                  <a:gd name="T30" fmla="*/ 1 w 60"/>
                  <a:gd name="T31" fmla="*/ 6 h 57"/>
                  <a:gd name="T32" fmla="*/ 1 w 60"/>
                  <a:gd name="T33" fmla="*/ 7 h 57"/>
                  <a:gd name="T34" fmla="*/ 2 w 60"/>
                  <a:gd name="T35" fmla="*/ 7 h 57"/>
                  <a:gd name="T36" fmla="*/ 3 w 60"/>
                  <a:gd name="T37" fmla="*/ 7 h 57"/>
                  <a:gd name="T38" fmla="*/ 3 w 60"/>
                  <a:gd name="T39" fmla="*/ 8 h 57"/>
                  <a:gd name="T40" fmla="*/ 4 w 60"/>
                  <a:gd name="T41" fmla="*/ 8 h 57"/>
                  <a:gd name="T42" fmla="*/ 5 w 60"/>
                  <a:gd name="T43" fmla="*/ 8 h 57"/>
                  <a:gd name="T44" fmla="*/ 6 w 60"/>
                  <a:gd name="T45" fmla="*/ 7 h 57"/>
                  <a:gd name="T46" fmla="*/ 6 w 60"/>
                  <a:gd name="T47" fmla="*/ 7 h 57"/>
                  <a:gd name="T48" fmla="*/ 7 w 60"/>
                  <a:gd name="T49" fmla="*/ 7 h 57"/>
                  <a:gd name="T50" fmla="*/ 7 w 60"/>
                  <a:gd name="T51" fmla="*/ 6 h 57"/>
                  <a:gd name="T52" fmla="*/ 8 w 60"/>
                  <a:gd name="T53" fmla="*/ 5 h 57"/>
                  <a:gd name="T54" fmla="*/ 8 w 60"/>
                  <a:gd name="T55" fmla="*/ 5 h 57"/>
                  <a:gd name="T56" fmla="*/ 8 w 60"/>
                  <a:gd name="T57" fmla="*/ 4 h 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3" name="Freeform 106"/>
              <p:cNvSpPr>
                <a:spLocks/>
              </p:cNvSpPr>
              <p:nvPr/>
            </p:nvSpPr>
            <p:spPr bwMode="auto">
              <a:xfrm>
                <a:off x="2813" y="2886"/>
                <a:ext cx="15" cy="14"/>
              </a:xfrm>
              <a:custGeom>
                <a:avLst/>
                <a:gdLst>
                  <a:gd name="T0" fmla="*/ 2 w 30"/>
                  <a:gd name="T1" fmla="*/ 4 h 27"/>
                  <a:gd name="T2" fmla="*/ 2 w 30"/>
                  <a:gd name="T3" fmla="*/ 4 h 27"/>
                  <a:gd name="T4" fmla="*/ 2 w 30"/>
                  <a:gd name="T5" fmla="*/ 4 h 27"/>
                  <a:gd name="T6" fmla="*/ 1 w 30"/>
                  <a:gd name="T7" fmla="*/ 4 h 27"/>
                  <a:gd name="T8" fmla="*/ 1 w 30"/>
                  <a:gd name="T9" fmla="*/ 3 h 27"/>
                  <a:gd name="T10" fmla="*/ 1 w 30"/>
                  <a:gd name="T11" fmla="*/ 3 h 27"/>
                  <a:gd name="T12" fmla="*/ 1 w 30"/>
                  <a:gd name="T13" fmla="*/ 3 h 27"/>
                  <a:gd name="T14" fmla="*/ 0 w 30"/>
                  <a:gd name="T15" fmla="*/ 2 h 27"/>
                  <a:gd name="T16" fmla="*/ 0 w 30"/>
                  <a:gd name="T17" fmla="*/ 2 h 27"/>
                  <a:gd name="T18" fmla="*/ 0 w 30"/>
                  <a:gd name="T19" fmla="*/ 2 h 27"/>
                  <a:gd name="T20" fmla="*/ 1 w 30"/>
                  <a:gd name="T21" fmla="*/ 1 h 27"/>
                  <a:gd name="T22" fmla="*/ 1 w 30"/>
                  <a:gd name="T23" fmla="*/ 1 h 27"/>
                  <a:gd name="T24" fmla="*/ 1 w 30"/>
                  <a:gd name="T25" fmla="*/ 1 h 27"/>
                  <a:gd name="T26" fmla="*/ 1 w 30"/>
                  <a:gd name="T27" fmla="*/ 1 h 27"/>
                  <a:gd name="T28" fmla="*/ 2 w 30"/>
                  <a:gd name="T29" fmla="*/ 0 h 27"/>
                  <a:gd name="T30" fmla="*/ 2 w 30"/>
                  <a:gd name="T31" fmla="*/ 0 h 27"/>
                  <a:gd name="T32" fmla="*/ 2 w 30"/>
                  <a:gd name="T33" fmla="*/ 0 h 27"/>
                  <a:gd name="T34" fmla="*/ 3 w 30"/>
                  <a:gd name="T35" fmla="*/ 0 h 27"/>
                  <a:gd name="T36" fmla="*/ 3 w 30"/>
                  <a:gd name="T37" fmla="*/ 0 h 27"/>
                  <a:gd name="T38" fmla="*/ 3 w 30"/>
                  <a:gd name="T39" fmla="*/ 1 h 27"/>
                  <a:gd name="T40" fmla="*/ 4 w 30"/>
                  <a:gd name="T41" fmla="*/ 1 h 27"/>
                  <a:gd name="T42" fmla="*/ 4 w 30"/>
                  <a:gd name="T43" fmla="*/ 1 h 27"/>
                  <a:gd name="T44" fmla="*/ 4 w 30"/>
                  <a:gd name="T45" fmla="*/ 1 h 27"/>
                  <a:gd name="T46" fmla="*/ 4 w 30"/>
                  <a:gd name="T47" fmla="*/ 2 h 27"/>
                  <a:gd name="T48" fmla="*/ 4 w 30"/>
                  <a:gd name="T49" fmla="*/ 2 h 27"/>
                  <a:gd name="T50" fmla="*/ 4 w 30"/>
                  <a:gd name="T51" fmla="*/ 3 h 27"/>
                  <a:gd name="T52" fmla="*/ 4 w 30"/>
                  <a:gd name="T53" fmla="*/ 3 h 27"/>
                  <a:gd name="T54" fmla="*/ 3 w 30"/>
                  <a:gd name="T55" fmla="*/ 4 h 27"/>
                  <a:gd name="T56" fmla="*/ 2 w 30"/>
                  <a:gd name="T57" fmla="*/ 4 h 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4" name="Freeform 107"/>
              <p:cNvSpPr>
                <a:spLocks/>
              </p:cNvSpPr>
              <p:nvPr/>
            </p:nvSpPr>
            <p:spPr bwMode="auto">
              <a:xfrm>
                <a:off x="2920" y="3070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1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1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5" name="Freeform 108"/>
              <p:cNvSpPr>
                <a:spLocks/>
              </p:cNvSpPr>
              <p:nvPr/>
            </p:nvSpPr>
            <p:spPr bwMode="auto">
              <a:xfrm>
                <a:off x="2928" y="3078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6" name="Freeform 109"/>
              <p:cNvSpPr>
                <a:spLocks/>
              </p:cNvSpPr>
              <p:nvPr/>
            </p:nvSpPr>
            <p:spPr bwMode="auto">
              <a:xfrm>
                <a:off x="2865" y="3206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1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0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1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7" name="Freeform 110"/>
              <p:cNvSpPr>
                <a:spLocks/>
              </p:cNvSpPr>
              <p:nvPr/>
            </p:nvSpPr>
            <p:spPr bwMode="auto">
              <a:xfrm>
                <a:off x="2872" y="3213"/>
                <a:ext cx="15" cy="15"/>
              </a:xfrm>
              <a:custGeom>
                <a:avLst/>
                <a:gdLst>
                  <a:gd name="T0" fmla="*/ 2 w 29"/>
                  <a:gd name="T1" fmla="*/ 4 h 30"/>
                  <a:gd name="T2" fmla="*/ 2 w 29"/>
                  <a:gd name="T3" fmla="*/ 4 h 30"/>
                  <a:gd name="T4" fmla="*/ 2 w 29"/>
                  <a:gd name="T5" fmla="*/ 4 h 30"/>
                  <a:gd name="T6" fmla="*/ 1 w 29"/>
                  <a:gd name="T7" fmla="*/ 4 h 30"/>
                  <a:gd name="T8" fmla="*/ 1 w 29"/>
                  <a:gd name="T9" fmla="*/ 4 h 30"/>
                  <a:gd name="T10" fmla="*/ 1 w 29"/>
                  <a:gd name="T11" fmla="*/ 3 h 30"/>
                  <a:gd name="T12" fmla="*/ 1 w 29"/>
                  <a:gd name="T13" fmla="*/ 3 h 30"/>
                  <a:gd name="T14" fmla="*/ 0 w 29"/>
                  <a:gd name="T15" fmla="*/ 3 h 30"/>
                  <a:gd name="T16" fmla="*/ 0 w 29"/>
                  <a:gd name="T17" fmla="*/ 2 h 30"/>
                  <a:gd name="T18" fmla="*/ 0 w 29"/>
                  <a:gd name="T19" fmla="*/ 2 h 30"/>
                  <a:gd name="T20" fmla="*/ 1 w 29"/>
                  <a:gd name="T21" fmla="*/ 2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2 w 29"/>
                  <a:gd name="T29" fmla="*/ 1 h 30"/>
                  <a:gd name="T30" fmla="*/ 2 w 29"/>
                  <a:gd name="T31" fmla="*/ 0 h 30"/>
                  <a:gd name="T32" fmla="*/ 2 w 29"/>
                  <a:gd name="T33" fmla="*/ 0 h 30"/>
                  <a:gd name="T34" fmla="*/ 3 w 29"/>
                  <a:gd name="T35" fmla="*/ 0 h 30"/>
                  <a:gd name="T36" fmla="*/ 3 w 29"/>
                  <a:gd name="T37" fmla="*/ 1 h 30"/>
                  <a:gd name="T38" fmla="*/ 3 w 29"/>
                  <a:gd name="T39" fmla="*/ 1 h 30"/>
                  <a:gd name="T40" fmla="*/ 4 w 29"/>
                  <a:gd name="T41" fmla="*/ 1 h 30"/>
                  <a:gd name="T42" fmla="*/ 4 w 29"/>
                  <a:gd name="T43" fmla="*/ 1 h 30"/>
                  <a:gd name="T44" fmla="*/ 4 w 29"/>
                  <a:gd name="T45" fmla="*/ 2 h 30"/>
                  <a:gd name="T46" fmla="*/ 4 w 29"/>
                  <a:gd name="T47" fmla="*/ 2 h 30"/>
                  <a:gd name="T48" fmla="*/ 4 w 29"/>
                  <a:gd name="T49" fmla="*/ 2 h 30"/>
                  <a:gd name="T50" fmla="*/ 4 w 29"/>
                  <a:gd name="T51" fmla="*/ 3 h 30"/>
                  <a:gd name="T52" fmla="*/ 4 w 29"/>
                  <a:gd name="T53" fmla="*/ 4 h 30"/>
                  <a:gd name="T54" fmla="*/ 3 w 29"/>
                  <a:gd name="T55" fmla="*/ 4 h 30"/>
                  <a:gd name="T56" fmla="*/ 2 w 29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8" name="Freeform 111"/>
              <p:cNvSpPr>
                <a:spLocks/>
              </p:cNvSpPr>
              <p:nvPr/>
            </p:nvSpPr>
            <p:spPr bwMode="auto">
              <a:xfrm>
                <a:off x="2942" y="3332"/>
                <a:ext cx="30" cy="29"/>
              </a:xfrm>
              <a:custGeom>
                <a:avLst/>
                <a:gdLst>
                  <a:gd name="T0" fmla="*/ 8 w 59"/>
                  <a:gd name="T1" fmla="*/ 3 h 59"/>
                  <a:gd name="T2" fmla="*/ 8 w 59"/>
                  <a:gd name="T3" fmla="*/ 2 h 59"/>
                  <a:gd name="T4" fmla="*/ 8 w 59"/>
                  <a:gd name="T5" fmla="*/ 2 h 59"/>
                  <a:gd name="T6" fmla="*/ 7 w 59"/>
                  <a:gd name="T7" fmla="*/ 1 h 59"/>
                  <a:gd name="T8" fmla="*/ 7 w 59"/>
                  <a:gd name="T9" fmla="*/ 1 h 59"/>
                  <a:gd name="T10" fmla="*/ 6 w 59"/>
                  <a:gd name="T11" fmla="*/ 0 h 59"/>
                  <a:gd name="T12" fmla="*/ 6 w 59"/>
                  <a:gd name="T13" fmla="*/ 0 h 59"/>
                  <a:gd name="T14" fmla="*/ 5 w 59"/>
                  <a:gd name="T15" fmla="*/ 0 h 59"/>
                  <a:gd name="T16" fmla="*/ 4 w 59"/>
                  <a:gd name="T17" fmla="*/ 0 h 59"/>
                  <a:gd name="T18" fmla="*/ 3 w 59"/>
                  <a:gd name="T19" fmla="*/ 0 h 59"/>
                  <a:gd name="T20" fmla="*/ 2 w 59"/>
                  <a:gd name="T21" fmla="*/ 1 h 59"/>
                  <a:gd name="T22" fmla="*/ 1 w 59"/>
                  <a:gd name="T23" fmla="*/ 2 h 59"/>
                  <a:gd name="T24" fmla="*/ 0 w 59"/>
                  <a:gd name="T25" fmla="*/ 3 h 59"/>
                  <a:gd name="T26" fmla="*/ 1 w 59"/>
                  <a:gd name="T27" fmla="*/ 4 h 59"/>
                  <a:gd name="T28" fmla="*/ 1 w 59"/>
                  <a:gd name="T29" fmla="*/ 5 h 59"/>
                  <a:gd name="T30" fmla="*/ 1 w 59"/>
                  <a:gd name="T31" fmla="*/ 5 h 59"/>
                  <a:gd name="T32" fmla="*/ 2 w 59"/>
                  <a:gd name="T33" fmla="*/ 6 h 59"/>
                  <a:gd name="T34" fmla="*/ 2 w 59"/>
                  <a:gd name="T35" fmla="*/ 6 h 59"/>
                  <a:gd name="T36" fmla="*/ 3 w 59"/>
                  <a:gd name="T37" fmla="*/ 7 h 59"/>
                  <a:gd name="T38" fmla="*/ 3 w 59"/>
                  <a:gd name="T39" fmla="*/ 7 h 59"/>
                  <a:gd name="T40" fmla="*/ 4 w 59"/>
                  <a:gd name="T41" fmla="*/ 7 h 59"/>
                  <a:gd name="T42" fmla="*/ 5 w 59"/>
                  <a:gd name="T43" fmla="*/ 7 h 59"/>
                  <a:gd name="T44" fmla="*/ 6 w 59"/>
                  <a:gd name="T45" fmla="*/ 7 h 59"/>
                  <a:gd name="T46" fmla="*/ 6 w 59"/>
                  <a:gd name="T47" fmla="*/ 6 h 59"/>
                  <a:gd name="T48" fmla="*/ 7 w 59"/>
                  <a:gd name="T49" fmla="*/ 6 h 59"/>
                  <a:gd name="T50" fmla="*/ 7 w 59"/>
                  <a:gd name="T51" fmla="*/ 5 h 59"/>
                  <a:gd name="T52" fmla="*/ 8 w 59"/>
                  <a:gd name="T53" fmla="*/ 5 h 59"/>
                  <a:gd name="T54" fmla="*/ 8 w 59"/>
                  <a:gd name="T55" fmla="*/ 4 h 59"/>
                  <a:gd name="T56" fmla="*/ 8 w 59"/>
                  <a:gd name="T57" fmla="*/ 3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9" name="Freeform 112"/>
              <p:cNvSpPr>
                <a:spLocks/>
              </p:cNvSpPr>
              <p:nvPr/>
            </p:nvSpPr>
            <p:spPr bwMode="auto">
              <a:xfrm>
                <a:off x="2949" y="3339"/>
                <a:ext cx="15" cy="14"/>
              </a:xfrm>
              <a:custGeom>
                <a:avLst/>
                <a:gdLst>
                  <a:gd name="T0" fmla="*/ 2 w 29"/>
                  <a:gd name="T1" fmla="*/ 3 h 29"/>
                  <a:gd name="T2" fmla="*/ 2 w 29"/>
                  <a:gd name="T3" fmla="*/ 3 h 29"/>
                  <a:gd name="T4" fmla="*/ 2 w 29"/>
                  <a:gd name="T5" fmla="*/ 3 h 29"/>
                  <a:gd name="T6" fmla="*/ 1 w 29"/>
                  <a:gd name="T7" fmla="*/ 3 h 29"/>
                  <a:gd name="T8" fmla="*/ 1 w 29"/>
                  <a:gd name="T9" fmla="*/ 3 h 29"/>
                  <a:gd name="T10" fmla="*/ 1 w 29"/>
                  <a:gd name="T11" fmla="*/ 2 h 29"/>
                  <a:gd name="T12" fmla="*/ 1 w 29"/>
                  <a:gd name="T13" fmla="*/ 2 h 29"/>
                  <a:gd name="T14" fmla="*/ 0 w 29"/>
                  <a:gd name="T15" fmla="*/ 2 h 29"/>
                  <a:gd name="T16" fmla="*/ 0 w 29"/>
                  <a:gd name="T17" fmla="*/ 1 h 29"/>
                  <a:gd name="T18" fmla="*/ 0 w 29"/>
                  <a:gd name="T19" fmla="*/ 1 h 29"/>
                  <a:gd name="T20" fmla="*/ 1 w 29"/>
                  <a:gd name="T21" fmla="*/ 1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2 w 29"/>
                  <a:gd name="T29" fmla="*/ 0 h 29"/>
                  <a:gd name="T30" fmla="*/ 2 w 29"/>
                  <a:gd name="T31" fmla="*/ 0 h 29"/>
                  <a:gd name="T32" fmla="*/ 2 w 29"/>
                  <a:gd name="T33" fmla="*/ 0 h 29"/>
                  <a:gd name="T34" fmla="*/ 3 w 29"/>
                  <a:gd name="T35" fmla="*/ 0 h 29"/>
                  <a:gd name="T36" fmla="*/ 3 w 29"/>
                  <a:gd name="T37" fmla="*/ 0 h 29"/>
                  <a:gd name="T38" fmla="*/ 3 w 29"/>
                  <a:gd name="T39" fmla="*/ 0 h 29"/>
                  <a:gd name="T40" fmla="*/ 4 w 29"/>
                  <a:gd name="T41" fmla="*/ 0 h 29"/>
                  <a:gd name="T42" fmla="*/ 4 w 29"/>
                  <a:gd name="T43" fmla="*/ 0 h 29"/>
                  <a:gd name="T44" fmla="*/ 4 w 29"/>
                  <a:gd name="T45" fmla="*/ 1 h 29"/>
                  <a:gd name="T46" fmla="*/ 4 w 29"/>
                  <a:gd name="T47" fmla="*/ 1 h 29"/>
                  <a:gd name="T48" fmla="*/ 4 w 29"/>
                  <a:gd name="T49" fmla="*/ 1 h 29"/>
                  <a:gd name="T50" fmla="*/ 4 w 29"/>
                  <a:gd name="T51" fmla="*/ 2 h 29"/>
                  <a:gd name="T52" fmla="*/ 4 w 29"/>
                  <a:gd name="T53" fmla="*/ 3 h 29"/>
                  <a:gd name="T54" fmla="*/ 3 w 29"/>
                  <a:gd name="T55" fmla="*/ 3 h 29"/>
                  <a:gd name="T56" fmla="*/ 2 w 29"/>
                  <a:gd name="T57" fmla="*/ 3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0" name="Freeform 113"/>
              <p:cNvSpPr>
                <a:spLocks/>
              </p:cNvSpPr>
              <p:nvPr/>
            </p:nvSpPr>
            <p:spPr bwMode="auto">
              <a:xfrm>
                <a:off x="3086" y="3252"/>
                <a:ext cx="30" cy="29"/>
              </a:xfrm>
              <a:custGeom>
                <a:avLst/>
                <a:gdLst>
                  <a:gd name="T0" fmla="*/ 8 w 60"/>
                  <a:gd name="T1" fmla="*/ 3 h 59"/>
                  <a:gd name="T2" fmla="*/ 8 w 60"/>
                  <a:gd name="T3" fmla="*/ 3 h 59"/>
                  <a:gd name="T4" fmla="*/ 8 w 60"/>
                  <a:gd name="T5" fmla="*/ 2 h 59"/>
                  <a:gd name="T6" fmla="*/ 7 w 60"/>
                  <a:gd name="T7" fmla="*/ 1 h 59"/>
                  <a:gd name="T8" fmla="*/ 7 w 60"/>
                  <a:gd name="T9" fmla="*/ 1 h 59"/>
                  <a:gd name="T10" fmla="*/ 6 w 60"/>
                  <a:gd name="T11" fmla="*/ 0 h 59"/>
                  <a:gd name="T12" fmla="*/ 6 w 60"/>
                  <a:gd name="T13" fmla="*/ 0 h 59"/>
                  <a:gd name="T14" fmla="*/ 5 w 60"/>
                  <a:gd name="T15" fmla="*/ 0 h 59"/>
                  <a:gd name="T16" fmla="*/ 4 w 60"/>
                  <a:gd name="T17" fmla="*/ 0 h 59"/>
                  <a:gd name="T18" fmla="*/ 3 w 60"/>
                  <a:gd name="T19" fmla="*/ 0 h 59"/>
                  <a:gd name="T20" fmla="*/ 2 w 60"/>
                  <a:gd name="T21" fmla="*/ 1 h 59"/>
                  <a:gd name="T22" fmla="*/ 1 w 60"/>
                  <a:gd name="T23" fmla="*/ 2 h 59"/>
                  <a:gd name="T24" fmla="*/ 0 w 60"/>
                  <a:gd name="T25" fmla="*/ 3 h 59"/>
                  <a:gd name="T26" fmla="*/ 1 w 60"/>
                  <a:gd name="T27" fmla="*/ 4 h 59"/>
                  <a:gd name="T28" fmla="*/ 1 w 60"/>
                  <a:gd name="T29" fmla="*/ 5 h 59"/>
                  <a:gd name="T30" fmla="*/ 1 w 60"/>
                  <a:gd name="T31" fmla="*/ 5 h 59"/>
                  <a:gd name="T32" fmla="*/ 2 w 60"/>
                  <a:gd name="T33" fmla="*/ 6 h 59"/>
                  <a:gd name="T34" fmla="*/ 2 w 60"/>
                  <a:gd name="T35" fmla="*/ 6 h 59"/>
                  <a:gd name="T36" fmla="*/ 3 w 60"/>
                  <a:gd name="T37" fmla="*/ 7 h 59"/>
                  <a:gd name="T38" fmla="*/ 4 w 60"/>
                  <a:gd name="T39" fmla="*/ 7 h 59"/>
                  <a:gd name="T40" fmla="*/ 4 w 60"/>
                  <a:gd name="T41" fmla="*/ 7 h 59"/>
                  <a:gd name="T42" fmla="*/ 5 w 60"/>
                  <a:gd name="T43" fmla="*/ 7 h 59"/>
                  <a:gd name="T44" fmla="*/ 6 w 60"/>
                  <a:gd name="T45" fmla="*/ 7 h 59"/>
                  <a:gd name="T46" fmla="*/ 6 w 60"/>
                  <a:gd name="T47" fmla="*/ 6 h 59"/>
                  <a:gd name="T48" fmla="*/ 7 w 60"/>
                  <a:gd name="T49" fmla="*/ 6 h 59"/>
                  <a:gd name="T50" fmla="*/ 7 w 60"/>
                  <a:gd name="T51" fmla="*/ 5 h 59"/>
                  <a:gd name="T52" fmla="*/ 8 w 60"/>
                  <a:gd name="T53" fmla="*/ 5 h 59"/>
                  <a:gd name="T54" fmla="*/ 8 w 60"/>
                  <a:gd name="T55" fmla="*/ 4 h 59"/>
                  <a:gd name="T56" fmla="*/ 8 w 60"/>
                  <a:gd name="T57" fmla="*/ 3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1" name="Freeform 114"/>
              <p:cNvSpPr>
                <a:spLocks/>
              </p:cNvSpPr>
              <p:nvPr/>
            </p:nvSpPr>
            <p:spPr bwMode="auto">
              <a:xfrm>
                <a:off x="3093" y="3259"/>
                <a:ext cx="15" cy="14"/>
              </a:xfrm>
              <a:custGeom>
                <a:avLst/>
                <a:gdLst>
                  <a:gd name="T0" fmla="*/ 2 w 30"/>
                  <a:gd name="T1" fmla="*/ 3 h 29"/>
                  <a:gd name="T2" fmla="*/ 2 w 30"/>
                  <a:gd name="T3" fmla="*/ 3 h 29"/>
                  <a:gd name="T4" fmla="*/ 2 w 30"/>
                  <a:gd name="T5" fmla="*/ 3 h 29"/>
                  <a:gd name="T6" fmla="*/ 1 w 30"/>
                  <a:gd name="T7" fmla="*/ 3 h 29"/>
                  <a:gd name="T8" fmla="*/ 1 w 30"/>
                  <a:gd name="T9" fmla="*/ 3 h 29"/>
                  <a:gd name="T10" fmla="*/ 1 w 30"/>
                  <a:gd name="T11" fmla="*/ 2 h 29"/>
                  <a:gd name="T12" fmla="*/ 1 w 30"/>
                  <a:gd name="T13" fmla="*/ 2 h 29"/>
                  <a:gd name="T14" fmla="*/ 0 w 30"/>
                  <a:gd name="T15" fmla="*/ 2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2 w 30"/>
                  <a:gd name="T29" fmla="*/ 0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0 h 29"/>
                  <a:gd name="T38" fmla="*/ 3 w 30"/>
                  <a:gd name="T39" fmla="*/ 0 h 29"/>
                  <a:gd name="T40" fmla="*/ 4 w 30"/>
                  <a:gd name="T41" fmla="*/ 0 h 29"/>
                  <a:gd name="T42" fmla="*/ 4 w 30"/>
                  <a:gd name="T43" fmla="*/ 0 h 29"/>
                  <a:gd name="T44" fmla="*/ 4 w 30"/>
                  <a:gd name="T45" fmla="*/ 1 h 29"/>
                  <a:gd name="T46" fmla="*/ 4 w 30"/>
                  <a:gd name="T47" fmla="*/ 1 h 29"/>
                  <a:gd name="T48" fmla="*/ 4 w 30"/>
                  <a:gd name="T49" fmla="*/ 1 h 29"/>
                  <a:gd name="T50" fmla="*/ 4 w 30"/>
                  <a:gd name="T51" fmla="*/ 2 h 29"/>
                  <a:gd name="T52" fmla="*/ 4 w 30"/>
                  <a:gd name="T53" fmla="*/ 3 h 29"/>
                  <a:gd name="T54" fmla="*/ 3 w 30"/>
                  <a:gd name="T55" fmla="*/ 3 h 29"/>
                  <a:gd name="T56" fmla="*/ 2 w 30"/>
                  <a:gd name="T57" fmla="*/ 3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2" name="Freeform 115"/>
              <p:cNvSpPr>
                <a:spLocks/>
              </p:cNvSpPr>
              <p:nvPr/>
            </p:nvSpPr>
            <p:spPr bwMode="auto">
              <a:xfrm>
                <a:off x="3083" y="3000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3" name="Freeform 116"/>
              <p:cNvSpPr>
                <a:spLocks/>
              </p:cNvSpPr>
              <p:nvPr/>
            </p:nvSpPr>
            <p:spPr bwMode="auto">
              <a:xfrm>
                <a:off x="3090" y="3008"/>
                <a:ext cx="15" cy="15"/>
              </a:xfrm>
              <a:custGeom>
                <a:avLst/>
                <a:gdLst>
                  <a:gd name="T0" fmla="*/ 2 w 30"/>
                  <a:gd name="T1" fmla="*/ 4 h 29"/>
                  <a:gd name="T2" fmla="*/ 2 w 30"/>
                  <a:gd name="T3" fmla="*/ 4 h 29"/>
                  <a:gd name="T4" fmla="*/ 2 w 30"/>
                  <a:gd name="T5" fmla="*/ 4 h 29"/>
                  <a:gd name="T6" fmla="*/ 1 w 30"/>
                  <a:gd name="T7" fmla="*/ 4 h 29"/>
                  <a:gd name="T8" fmla="*/ 1 w 30"/>
                  <a:gd name="T9" fmla="*/ 3 h 29"/>
                  <a:gd name="T10" fmla="*/ 1 w 30"/>
                  <a:gd name="T11" fmla="*/ 3 h 29"/>
                  <a:gd name="T12" fmla="*/ 1 w 30"/>
                  <a:gd name="T13" fmla="*/ 3 h 29"/>
                  <a:gd name="T14" fmla="*/ 0 w 30"/>
                  <a:gd name="T15" fmla="*/ 3 h 29"/>
                  <a:gd name="T16" fmla="*/ 0 w 30"/>
                  <a:gd name="T17" fmla="*/ 2 h 29"/>
                  <a:gd name="T18" fmla="*/ 0 w 30"/>
                  <a:gd name="T19" fmla="*/ 2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2 w 30"/>
                  <a:gd name="T29" fmla="*/ 1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1 h 29"/>
                  <a:gd name="T38" fmla="*/ 3 w 30"/>
                  <a:gd name="T39" fmla="*/ 1 h 29"/>
                  <a:gd name="T40" fmla="*/ 4 w 30"/>
                  <a:gd name="T41" fmla="*/ 1 h 29"/>
                  <a:gd name="T42" fmla="*/ 4 w 30"/>
                  <a:gd name="T43" fmla="*/ 1 h 29"/>
                  <a:gd name="T44" fmla="*/ 4 w 30"/>
                  <a:gd name="T45" fmla="*/ 1 h 29"/>
                  <a:gd name="T46" fmla="*/ 4 w 30"/>
                  <a:gd name="T47" fmla="*/ 2 h 29"/>
                  <a:gd name="T48" fmla="*/ 4 w 30"/>
                  <a:gd name="T49" fmla="*/ 2 h 29"/>
                  <a:gd name="T50" fmla="*/ 4 w 30"/>
                  <a:gd name="T51" fmla="*/ 3 h 29"/>
                  <a:gd name="T52" fmla="*/ 4 w 30"/>
                  <a:gd name="T53" fmla="*/ 3 h 29"/>
                  <a:gd name="T54" fmla="*/ 3 w 30"/>
                  <a:gd name="T55" fmla="*/ 4 h 29"/>
                  <a:gd name="T56" fmla="*/ 2 w 30"/>
                  <a:gd name="T57" fmla="*/ 4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4" name="Freeform 117"/>
              <p:cNvSpPr>
                <a:spLocks/>
              </p:cNvSpPr>
              <p:nvPr/>
            </p:nvSpPr>
            <p:spPr bwMode="auto">
              <a:xfrm>
                <a:off x="3171" y="3193"/>
                <a:ext cx="30" cy="30"/>
              </a:xfrm>
              <a:custGeom>
                <a:avLst/>
                <a:gdLst>
                  <a:gd name="T0" fmla="*/ 8 w 60"/>
                  <a:gd name="T1" fmla="*/ 4 h 59"/>
                  <a:gd name="T2" fmla="*/ 8 w 60"/>
                  <a:gd name="T3" fmla="*/ 3 h 59"/>
                  <a:gd name="T4" fmla="*/ 8 w 60"/>
                  <a:gd name="T5" fmla="*/ 3 h 59"/>
                  <a:gd name="T6" fmla="*/ 7 w 60"/>
                  <a:gd name="T7" fmla="*/ 2 h 59"/>
                  <a:gd name="T8" fmla="*/ 7 w 60"/>
                  <a:gd name="T9" fmla="*/ 1 h 59"/>
                  <a:gd name="T10" fmla="*/ 6 w 60"/>
                  <a:gd name="T11" fmla="*/ 1 h 59"/>
                  <a:gd name="T12" fmla="*/ 6 w 60"/>
                  <a:gd name="T13" fmla="*/ 1 h 59"/>
                  <a:gd name="T14" fmla="*/ 5 w 60"/>
                  <a:gd name="T15" fmla="*/ 1 h 59"/>
                  <a:gd name="T16" fmla="*/ 4 w 60"/>
                  <a:gd name="T17" fmla="*/ 0 h 59"/>
                  <a:gd name="T18" fmla="*/ 3 w 60"/>
                  <a:gd name="T19" fmla="*/ 1 h 59"/>
                  <a:gd name="T20" fmla="*/ 2 w 60"/>
                  <a:gd name="T21" fmla="*/ 1 h 59"/>
                  <a:gd name="T22" fmla="*/ 1 w 60"/>
                  <a:gd name="T23" fmla="*/ 3 h 59"/>
                  <a:gd name="T24" fmla="*/ 0 w 60"/>
                  <a:gd name="T25" fmla="*/ 4 h 59"/>
                  <a:gd name="T26" fmla="*/ 1 w 60"/>
                  <a:gd name="T27" fmla="*/ 5 h 59"/>
                  <a:gd name="T28" fmla="*/ 1 w 60"/>
                  <a:gd name="T29" fmla="*/ 6 h 59"/>
                  <a:gd name="T30" fmla="*/ 1 w 60"/>
                  <a:gd name="T31" fmla="*/ 6 h 59"/>
                  <a:gd name="T32" fmla="*/ 2 w 60"/>
                  <a:gd name="T33" fmla="*/ 7 h 59"/>
                  <a:gd name="T34" fmla="*/ 2 w 60"/>
                  <a:gd name="T35" fmla="*/ 7 h 59"/>
                  <a:gd name="T36" fmla="*/ 3 w 60"/>
                  <a:gd name="T37" fmla="*/ 8 h 59"/>
                  <a:gd name="T38" fmla="*/ 3 w 60"/>
                  <a:gd name="T39" fmla="*/ 8 h 59"/>
                  <a:gd name="T40" fmla="*/ 4 w 60"/>
                  <a:gd name="T41" fmla="*/ 8 h 59"/>
                  <a:gd name="T42" fmla="*/ 5 w 60"/>
                  <a:gd name="T43" fmla="*/ 8 h 59"/>
                  <a:gd name="T44" fmla="*/ 6 w 60"/>
                  <a:gd name="T45" fmla="*/ 8 h 59"/>
                  <a:gd name="T46" fmla="*/ 6 w 60"/>
                  <a:gd name="T47" fmla="*/ 7 h 59"/>
                  <a:gd name="T48" fmla="*/ 7 w 60"/>
                  <a:gd name="T49" fmla="*/ 7 h 59"/>
                  <a:gd name="T50" fmla="*/ 7 w 60"/>
                  <a:gd name="T51" fmla="*/ 6 h 59"/>
                  <a:gd name="T52" fmla="*/ 8 w 60"/>
                  <a:gd name="T53" fmla="*/ 6 h 59"/>
                  <a:gd name="T54" fmla="*/ 8 w 60"/>
                  <a:gd name="T55" fmla="*/ 5 h 59"/>
                  <a:gd name="T56" fmla="*/ 8 w 60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5" name="Freeform 118"/>
              <p:cNvSpPr>
                <a:spLocks/>
              </p:cNvSpPr>
              <p:nvPr/>
            </p:nvSpPr>
            <p:spPr bwMode="auto">
              <a:xfrm>
                <a:off x="3178" y="3200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6" name="Freeform 119"/>
              <p:cNvSpPr>
                <a:spLocks/>
              </p:cNvSpPr>
              <p:nvPr/>
            </p:nvSpPr>
            <p:spPr bwMode="auto">
              <a:xfrm>
                <a:off x="3283" y="3094"/>
                <a:ext cx="30" cy="30"/>
              </a:xfrm>
              <a:custGeom>
                <a:avLst/>
                <a:gdLst>
                  <a:gd name="T0" fmla="*/ 8 w 58"/>
                  <a:gd name="T1" fmla="*/ 4 h 58"/>
                  <a:gd name="T2" fmla="*/ 8 w 58"/>
                  <a:gd name="T3" fmla="*/ 3 h 58"/>
                  <a:gd name="T4" fmla="*/ 8 w 58"/>
                  <a:gd name="T5" fmla="*/ 3 h 58"/>
                  <a:gd name="T6" fmla="*/ 7 w 58"/>
                  <a:gd name="T7" fmla="*/ 2 h 58"/>
                  <a:gd name="T8" fmla="*/ 7 w 58"/>
                  <a:gd name="T9" fmla="*/ 1 h 58"/>
                  <a:gd name="T10" fmla="*/ 6 w 58"/>
                  <a:gd name="T11" fmla="*/ 1 h 58"/>
                  <a:gd name="T12" fmla="*/ 6 w 58"/>
                  <a:gd name="T13" fmla="*/ 1 h 58"/>
                  <a:gd name="T14" fmla="*/ 5 w 58"/>
                  <a:gd name="T15" fmla="*/ 0 h 58"/>
                  <a:gd name="T16" fmla="*/ 4 w 58"/>
                  <a:gd name="T17" fmla="*/ 0 h 58"/>
                  <a:gd name="T18" fmla="*/ 3 w 58"/>
                  <a:gd name="T19" fmla="*/ 1 h 58"/>
                  <a:gd name="T20" fmla="*/ 1 w 58"/>
                  <a:gd name="T21" fmla="*/ 1 h 58"/>
                  <a:gd name="T22" fmla="*/ 1 w 58"/>
                  <a:gd name="T23" fmla="*/ 3 h 58"/>
                  <a:gd name="T24" fmla="*/ 0 w 58"/>
                  <a:gd name="T25" fmla="*/ 4 h 58"/>
                  <a:gd name="T26" fmla="*/ 0 w 58"/>
                  <a:gd name="T27" fmla="*/ 5 h 58"/>
                  <a:gd name="T28" fmla="*/ 1 w 58"/>
                  <a:gd name="T29" fmla="*/ 6 h 58"/>
                  <a:gd name="T30" fmla="*/ 1 w 58"/>
                  <a:gd name="T31" fmla="*/ 6 h 58"/>
                  <a:gd name="T32" fmla="*/ 1 w 58"/>
                  <a:gd name="T33" fmla="*/ 7 h 58"/>
                  <a:gd name="T34" fmla="*/ 2 w 58"/>
                  <a:gd name="T35" fmla="*/ 7 h 58"/>
                  <a:gd name="T36" fmla="*/ 3 w 58"/>
                  <a:gd name="T37" fmla="*/ 8 h 58"/>
                  <a:gd name="T38" fmla="*/ 3 w 58"/>
                  <a:gd name="T39" fmla="*/ 8 h 58"/>
                  <a:gd name="T40" fmla="*/ 4 w 58"/>
                  <a:gd name="T41" fmla="*/ 8 h 58"/>
                  <a:gd name="T42" fmla="*/ 5 w 58"/>
                  <a:gd name="T43" fmla="*/ 8 h 58"/>
                  <a:gd name="T44" fmla="*/ 6 w 58"/>
                  <a:gd name="T45" fmla="*/ 8 h 58"/>
                  <a:gd name="T46" fmla="*/ 6 w 58"/>
                  <a:gd name="T47" fmla="*/ 7 h 58"/>
                  <a:gd name="T48" fmla="*/ 7 w 58"/>
                  <a:gd name="T49" fmla="*/ 7 h 58"/>
                  <a:gd name="T50" fmla="*/ 7 w 58"/>
                  <a:gd name="T51" fmla="*/ 6 h 58"/>
                  <a:gd name="T52" fmla="*/ 8 w 58"/>
                  <a:gd name="T53" fmla="*/ 6 h 58"/>
                  <a:gd name="T54" fmla="*/ 8 w 58"/>
                  <a:gd name="T55" fmla="*/ 5 h 58"/>
                  <a:gd name="T56" fmla="*/ 8 w 58"/>
                  <a:gd name="T57" fmla="*/ 4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7" name="Freeform 120"/>
              <p:cNvSpPr>
                <a:spLocks/>
              </p:cNvSpPr>
              <p:nvPr/>
            </p:nvSpPr>
            <p:spPr bwMode="auto">
              <a:xfrm>
                <a:off x="3291" y="3102"/>
                <a:ext cx="14" cy="14"/>
              </a:xfrm>
              <a:custGeom>
                <a:avLst/>
                <a:gdLst>
                  <a:gd name="T0" fmla="*/ 1 w 29"/>
                  <a:gd name="T1" fmla="*/ 4 h 28"/>
                  <a:gd name="T2" fmla="*/ 1 w 29"/>
                  <a:gd name="T3" fmla="*/ 4 h 28"/>
                  <a:gd name="T4" fmla="*/ 1 w 29"/>
                  <a:gd name="T5" fmla="*/ 4 h 28"/>
                  <a:gd name="T6" fmla="*/ 0 w 29"/>
                  <a:gd name="T7" fmla="*/ 4 h 28"/>
                  <a:gd name="T8" fmla="*/ 0 w 29"/>
                  <a:gd name="T9" fmla="*/ 3 h 28"/>
                  <a:gd name="T10" fmla="*/ 0 w 29"/>
                  <a:gd name="T11" fmla="*/ 3 h 28"/>
                  <a:gd name="T12" fmla="*/ 0 w 29"/>
                  <a:gd name="T13" fmla="*/ 3 h 28"/>
                  <a:gd name="T14" fmla="*/ 0 w 29"/>
                  <a:gd name="T15" fmla="*/ 3 h 28"/>
                  <a:gd name="T16" fmla="*/ 0 w 29"/>
                  <a:gd name="T17" fmla="*/ 2 h 28"/>
                  <a:gd name="T18" fmla="*/ 0 w 29"/>
                  <a:gd name="T19" fmla="*/ 2 h 28"/>
                  <a:gd name="T20" fmla="*/ 0 w 29"/>
                  <a:gd name="T21" fmla="*/ 1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1 w 29"/>
                  <a:gd name="T29" fmla="*/ 1 h 28"/>
                  <a:gd name="T30" fmla="*/ 1 w 29"/>
                  <a:gd name="T31" fmla="*/ 0 h 28"/>
                  <a:gd name="T32" fmla="*/ 1 w 29"/>
                  <a:gd name="T33" fmla="*/ 0 h 28"/>
                  <a:gd name="T34" fmla="*/ 2 w 29"/>
                  <a:gd name="T35" fmla="*/ 0 h 28"/>
                  <a:gd name="T36" fmla="*/ 2 w 29"/>
                  <a:gd name="T37" fmla="*/ 1 h 28"/>
                  <a:gd name="T38" fmla="*/ 3 w 29"/>
                  <a:gd name="T39" fmla="*/ 1 h 28"/>
                  <a:gd name="T40" fmla="*/ 3 w 29"/>
                  <a:gd name="T41" fmla="*/ 1 h 28"/>
                  <a:gd name="T42" fmla="*/ 3 w 29"/>
                  <a:gd name="T43" fmla="*/ 1 h 28"/>
                  <a:gd name="T44" fmla="*/ 3 w 29"/>
                  <a:gd name="T45" fmla="*/ 1 h 28"/>
                  <a:gd name="T46" fmla="*/ 3 w 29"/>
                  <a:gd name="T47" fmla="*/ 2 h 28"/>
                  <a:gd name="T48" fmla="*/ 3 w 29"/>
                  <a:gd name="T49" fmla="*/ 2 h 28"/>
                  <a:gd name="T50" fmla="*/ 3 w 29"/>
                  <a:gd name="T51" fmla="*/ 3 h 28"/>
                  <a:gd name="T52" fmla="*/ 3 w 29"/>
                  <a:gd name="T53" fmla="*/ 3 h 28"/>
                  <a:gd name="T54" fmla="*/ 2 w 29"/>
                  <a:gd name="T55" fmla="*/ 4 h 28"/>
                  <a:gd name="T56" fmla="*/ 1 w 29"/>
                  <a:gd name="T57" fmla="*/ 4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8" name="Freeform 121"/>
              <p:cNvSpPr>
                <a:spLocks/>
              </p:cNvSpPr>
              <p:nvPr/>
            </p:nvSpPr>
            <p:spPr bwMode="auto">
              <a:xfrm>
                <a:off x="3280" y="3273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1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0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1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9" name="Freeform 122"/>
              <p:cNvSpPr>
                <a:spLocks/>
              </p:cNvSpPr>
              <p:nvPr/>
            </p:nvSpPr>
            <p:spPr bwMode="auto">
              <a:xfrm>
                <a:off x="3288" y="3280"/>
                <a:ext cx="15" cy="15"/>
              </a:xfrm>
              <a:custGeom>
                <a:avLst/>
                <a:gdLst>
                  <a:gd name="T0" fmla="*/ 2 w 30"/>
                  <a:gd name="T1" fmla="*/ 4 h 28"/>
                  <a:gd name="T2" fmla="*/ 2 w 30"/>
                  <a:gd name="T3" fmla="*/ 4 h 28"/>
                  <a:gd name="T4" fmla="*/ 2 w 30"/>
                  <a:gd name="T5" fmla="*/ 4 h 28"/>
                  <a:gd name="T6" fmla="*/ 1 w 30"/>
                  <a:gd name="T7" fmla="*/ 4 h 28"/>
                  <a:gd name="T8" fmla="*/ 1 w 30"/>
                  <a:gd name="T9" fmla="*/ 4 h 28"/>
                  <a:gd name="T10" fmla="*/ 1 w 30"/>
                  <a:gd name="T11" fmla="*/ 3 h 28"/>
                  <a:gd name="T12" fmla="*/ 1 w 30"/>
                  <a:gd name="T13" fmla="*/ 3 h 28"/>
                  <a:gd name="T14" fmla="*/ 0 w 30"/>
                  <a:gd name="T15" fmla="*/ 3 h 28"/>
                  <a:gd name="T16" fmla="*/ 0 w 30"/>
                  <a:gd name="T17" fmla="*/ 2 h 28"/>
                  <a:gd name="T18" fmla="*/ 0 w 30"/>
                  <a:gd name="T19" fmla="*/ 2 h 28"/>
                  <a:gd name="T20" fmla="*/ 1 w 30"/>
                  <a:gd name="T21" fmla="*/ 2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2 w 30"/>
                  <a:gd name="T29" fmla="*/ 1 h 28"/>
                  <a:gd name="T30" fmla="*/ 2 w 30"/>
                  <a:gd name="T31" fmla="*/ 0 h 28"/>
                  <a:gd name="T32" fmla="*/ 2 w 30"/>
                  <a:gd name="T33" fmla="*/ 0 h 28"/>
                  <a:gd name="T34" fmla="*/ 3 w 30"/>
                  <a:gd name="T35" fmla="*/ 0 h 28"/>
                  <a:gd name="T36" fmla="*/ 3 w 30"/>
                  <a:gd name="T37" fmla="*/ 1 h 28"/>
                  <a:gd name="T38" fmla="*/ 3 w 30"/>
                  <a:gd name="T39" fmla="*/ 1 h 28"/>
                  <a:gd name="T40" fmla="*/ 4 w 30"/>
                  <a:gd name="T41" fmla="*/ 1 h 28"/>
                  <a:gd name="T42" fmla="*/ 4 w 30"/>
                  <a:gd name="T43" fmla="*/ 1 h 28"/>
                  <a:gd name="T44" fmla="*/ 4 w 30"/>
                  <a:gd name="T45" fmla="*/ 2 h 28"/>
                  <a:gd name="T46" fmla="*/ 4 w 30"/>
                  <a:gd name="T47" fmla="*/ 2 h 28"/>
                  <a:gd name="T48" fmla="*/ 4 w 30"/>
                  <a:gd name="T49" fmla="*/ 2 h 28"/>
                  <a:gd name="T50" fmla="*/ 4 w 30"/>
                  <a:gd name="T51" fmla="*/ 3 h 28"/>
                  <a:gd name="T52" fmla="*/ 4 w 30"/>
                  <a:gd name="T53" fmla="*/ 4 h 28"/>
                  <a:gd name="T54" fmla="*/ 3 w 30"/>
                  <a:gd name="T55" fmla="*/ 4 h 28"/>
                  <a:gd name="T56" fmla="*/ 2 w 30"/>
                  <a:gd name="T57" fmla="*/ 4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0" name="Freeform 123"/>
              <p:cNvSpPr>
                <a:spLocks/>
              </p:cNvSpPr>
              <p:nvPr/>
            </p:nvSpPr>
            <p:spPr bwMode="auto">
              <a:xfrm>
                <a:off x="3264" y="3390"/>
                <a:ext cx="30" cy="30"/>
              </a:xfrm>
              <a:custGeom>
                <a:avLst/>
                <a:gdLst>
                  <a:gd name="T0" fmla="*/ 8 w 59"/>
                  <a:gd name="T1" fmla="*/ 4 h 60"/>
                  <a:gd name="T2" fmla="*/ 8 w 59"/>
                  <a:gd name="T3" fmla="*/ 4 h 60"/>
                  <a:gd name="T4" fmla="*/ 8 w 59"/>
                  <a:gd name="T5" fmla="*/ 3 h 60"/>
                  <a:gd name="T6" fmla="*/ 7 w 59"/>
                  <a:gd name="T7" fmla="*/ 2 h 60"/>
                  <a:gd name="T8" fmla="*/ 7 w 59"/>
                  <a:gd name="T9" fmla="*/ 2 h 60"/>
                  <a:gd name="T10" fmla="*/ 6 w 59"/>
                  <a:gd name="T11" fmla="*/ 1 h 60"/>
                  <a:gd name="T12" fmla="*/ 6 w 59"/>
                  <a:gd name="T13" fmla="*/ 1 h 60"/>
                  <a:gd name="T14" fmla="*/ 5 w 59"/>
                  <a:gd name="T15" fmla="*/ 1 h 60"/>
                  <a:gd name="T16" fmla="*/ 4 w 59"/>
                  <a:gd name="T17" fmla="*/ 0 h 60"/>
                  <a:gd name="T18" fmla="*/ 3 w 59"/>
                  <a:gd name="T19" fmla="*/ 1 h 60"/>
                  <a:gd name="T20" fmla="*/ 2 w 59"/>
                  <a:gd name="T21" fmla="*/ 2 h 60"/>
                  <a:gd name="T22" fmla="*/ 1 w 59"/>
                  <a:gd name="T23" fmla="*/ 3 h 60"/>
                  <a:gd name="T24" fmla="*/ 0 w 59"/>
                  <a:gd name="T25" fmla="*/ 4 h 60"/>
                  <a:gd name="T26" fmla="*/ 1 w 59"/>
                  <a:gd name="T27" fmla="*/ 5 h 60"/>
                  <a:gd name="T28" fmla="*/ 1 w 59"/>
                  <a:gd name="T29" fmla="*/ 6 h 60"/>
                  <a:gd name="T30" fmla="*/ 1 w 59"/>
                  <a:gd name="T31" fmla="*/ 6 h 60"/>
                  <a:gd name="T32" fmla="*/ 2 w 59"/>
                  <a:gd name="T33" fmla="*/ 7 h 60"/>
                  <a:gd name="T34" fmla="*/ 2 w 59"/>
                  <a:gd name="T35" fmla="*/ 7 h 60"/>
                  <a:gd name="T36" fmla="*/ 3 w 59"/>
                  <a:gd name="T37" fmla="*/ 8 h 60"/>
                  <a:gd name="T38" fmla="*/ 3 w 59"/>
                  <a:gd name="T39" fmla="*/ 8 h 60"/>
                  <a:gd name="T40" fmla="*/ 4 w 59"/>
                  <a:gd name="T41" fmla="*/ 8 h 60"/>
                  <a:gd name="T42" fmla="*/ 5 w 59"/>
                  <a:gd name="T43" fmla="*/ 8 h 60"/>
                  <a:gd name="T44" fmla="*/ 6 w 59"/>
                  <a:gd name="T45" fmla="*/ 8 h 60"/>
                  <a:gd name="T46" fmla="*/ 6 w 59"/>
                  <a:gd name="T47" fmla="*/ 7 h 60"/>
                  <a:gd name="T48" fmla="*/ 7 w 59"/>
                  <a:gd name="T49" fmla="*/ 7 h 60"/>
                  <a:gd name="T50" fmla="*/ 7 w 59"/>
                  <a:gd name="T51" fmla="*/ 6 h 60"/>
                  <a:gd name="T52" fmla="*/ 8 w 59"/>
                  <a:gd name="T53" fmla="*/ 6 h 60"/>
                  <a:gd name="T54" fmla="*/ 8 w 59"/>
                  <a:gd name="T55" fmla="*/ 5 h 60"/>
                  <a:gd name="T56" fmla="*/ 8 w 59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1" name="Freeform 124"/>
              <p:cNvSpPr>
                <a:spLocks/>
              </p:cNvSpPr>
              <p:nvPr/>
            </p:nvSpPr>
            <p:spPr bwMode="auto">
              <a:xfrm>
                <a:off x="3272" y="3397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2" name="Freeform 125"/>
              <p:cNvSpPr>
                <a:spLocks/>
              </p:cNvSpPr>
              <p:nvPr/>
            </p:nvSpPr>
            <p:spPr bwMode="auto">
              <a:xfrm>
                <a:off x="3480" y="3319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3" name="Freeform 126"/>
              <p:cNvSpPr>
                <a:spLocks/>
              </p:cNvSpPr>
              <p:nvPr/>
            </p:nvSpPr>
            <p:spPr bwMode="auto">
              <a:xfrm>
                <a:off x="3487" y="3327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4" name="Freeform 127"/>
              <p:cNvSpPr>
                <a:spLocks/>
              </p:cNvSpPr>
              <p:nvPr/>
            </p:nvSpPr>
            <p:spPr bwMode="auto">
              <a:xfrm>
                <a:off x="3586" y="3398"/>
                <a:ext cx="30" cy="30"/>
              </a:xfrm>
              <a:custGeom>
                <a:avLst/>
                <a:gdLst>
                  <a:gd name="T0" fmla="*/ 8 w 60"/>
                  <a:gd name="T1" fmla="*/ 4 h 59"/>
                  <a:gd name="T2" fmla="*/ 8 w 60"/>
                  <a:gd name="T3" fmla="*/ 3 h 59"/>
                  <a:gd name="T4" fmla="*/ 8 w 60"/>
                  <a:gd name="T5" fmla="*/ 3 h 59"/>
                  <a:gd name="T6" fmla="*/ 7 w 60"/>
                  <a:gd name="T7" fmla="*/ 2 h 59"/>
                  <a:gd name="T8" fmla="*/ 7 w 60"/>
                  <a:gd name="T9" fmla="*/ 2 h 59"/>
                  <a:gd name="T10" fmla="*/ 6 w 60"/>
                  <a:gd name="T11" fmla="*/ 1 h 59"/>
                  <a:gd name="T12" fmla="*/ 6 w 60"/>
                  <a:gd name="T13" fmla="*/ 1 h 59"/>
                  <a:gd name="T14" fmla="*/ 5 w 60"/>
                  <a:gd name="T15" fmla="*/ 1 h 59"/>
                  <a:gd name="T16" fmla="*/ 4 w 60"/>
                  <a:gd name="T17" fmla="*/ 0 h 59"/>
                  <a:gd name="T18" fmla="*/ 3 w 60"/>
                  <a:gd name="T19" fmla="*/ 1 h 59"/>
                  <a:gd name="T20" fmla="*/ 2 w 60"/>
                  <a:gd name="T21" fmla="*/ 2 h 59"/>
                  <a:gd name="T22" fmla="*/ 1 w 60"/>
                  <a:gd name="T23" fmla="*/ 3 h 59"/>
                  <a:gd name="T24" fmla="*/ 0 w 60"/>
                  <a:gd name="T25" fmla="*/ 4 h 59"/>
                  <a:gd name="T26" fmla="*/ 1 w 60"/>
                  <a:gd name="T27" fmla="*/ 5 h 59"/>
                  <a:gd name="T28" fmla="*/ 1 w 60"/>
                  <a:gd name="T29" fmla="*/ 6 h 59"/>
                  <a:gd name="T30" fmla="*/ 1 w 60"/>
                  <a:gd name="T31" fmla="*/ 6 h 59"/>
                  <a:gd name="T32" fmla="*/ 2 w 60"/>
                  <a:gd name="T33" fmla="*/ 7 h 59"/>
                  <a:gd name="T34" fmla="*/ 2 w 60"/>
                  <a:gd name="T35" fmla="*/ 7 h 59"/>
                  <a:gd name="T36" fmla="*/ 3 w 60"/>
                  <a:gd name="T37" fmla="*/ 8 h 59"/>
                  <a:gd name="T38" fmla="*/ 4 w 60"/>
                  <a:gd name="T39" fmla="*/ 8 h 59"/>
                  <a:gd name="T40" fmla="*/ 4 w 60"/>
                  <a:gd name="T41" fmla="*/ 8 h 59"/>
                  <a:gd name="T42" fmla="*/ 5 w 60"/>
                  <a:gd name="T43" fmla="*/ 8 h 59"/>
                  <a:gd name="T44" fmla="*/ 6 w 60"/>
                  <a:gd name="T45" fmla="*/ 8 h 59"/>
                  <a:gd name="T46" fmla="*/ 6 w 60"/>
                  <a:gd name="T47" fmla="*/ 7 h 59"/>
                  <a:gd name="T48" fmla="*/ 7 w 60"/>
                  <a:gd name="T49" fmla="*/ 7 h 59"/>
                  <a:gd name="T50" fmla="*/ 7 w 60"/>
                  <a:gd name="T51" fmla="*/ 6 h 59"/>
                  <a:gd name="T52" fmla="*/ 8 w 60"/>
                  <a:gd name="T53" fmla="*/ 6 h 59"/>
                  <a:gd name="T54" fmla="*/ 8 w 60"/>
                  <a:gd name="T55" fmla="*/ 5 h 59"/>
                  <a:gd name="T56" fmla="*/ 8 w 60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5" name="Freeform 128"/>
              <p:cNvSpPr>
                <a:spLocks/>
              </p:cNvSpPr>
              <p:nvPr/>
            </p:nvSpPr>
            <p:spPr bwMode="auto">
              <a:xfrm>
                <a:off x="3594" y="3405"/>
                <a:ext cx="15" cy="15"/>
              </a:xfrm>
              <a:custGeom>
                <a:avLst/>
                <a:gdLst>
                  <a:gd name="T0" fmla="*/ 2 w 30"/>
                  <a:gd name="T1" fmla="*/ 4 h 29"/>
                  <a:gd name="T2" fmla="*/ 2 w 30"/>
                  <a:gd name="T3" fmla="*/ 4 h 29"/>
                  <a:gd name="T4" fmla="*/ 2 w 30"/>
                  <a:gd name="T5" fmla="*/ 4 h 29"/>
                  <a:gd name="T6" fmla="*/ 1 w 30"/>
                  <a:gd name="T7" fmla="*/ 4 h 29"/>
                  <a:gd name="T8" fmla="*/ 1 w 30"/>
                  <a:gd name="T9" fmla="*/ 4 h 29"/>
                  <a:gd name="T10" fmla="*/ 1 w 30"/>
                  <a:gd name="T11" fmla="*/ 3 h 29"/>
                  <a:gd name="T12" fmla="*/ 1 w 30"/>
                  <a:gd name="T13" fmla="*/ 3 h 29"/>
                  <a:gd name="T14" fmla="*/ 0 w 30"/>
                  <a:gd name="T15" fmla="*/ 3 h 29"/>
                  <a:gd name="T16" fmla="*/ 0 w 30"/>
                  <a:gd name="T17" fmla="*/ 2 h 29"/>
                  <a:gd name="T18" fmla="*/ 0 w 30"/>
                  <a:gd name="T19" fmla="*/ 2 h 29"/>
                  <a:gd name="T20" fmla="*/ 1 w 30"/>
                  <a:gd name="T21" fmla="*/ 2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2 w 30"/>
                  <a:gd name="T29" fmla="*/ 1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1 h 29"/>
                  <a:gd name="T38" fmla="*/ 3 w 30"/>
                  <a:gd name="T39" fmla="*/ 1 h 29"/>
                  <a:gd name="T40" fmla="*/ 4 w 30"/>
                  <a:gd name="T41" fmla="*/ 1 h 29"/>
                  <a:gd name="T42" fmla="*/ 4 w 30"/>
                  <a:gd name="T43" fmla="*/ 1 h 29"/>
                  <a:gd name="T44" fmla="*/ 4 w 30"/>
                  <a:gd name="T45" fmla="*/ 2 h 29"/>
                  <a:gd name="T46" fmla="*/ 4 w 30"/>
                  <a:gd name="T47" fmla="*/ 2 h 29"/>
                  <a:gd name="T48" fmla="*/ 4 w 30"/>
                  <a:gd name="T49" fmla="*/ 2 h 29"/>
                  <a:gd name="T50" fmla="*/ 4 w 30"/>
                  <a:gd name="T51" fmla="*/ 3 h 29"/>
                  <a:gd name="T52" fmla="*/ 4 w 30"/>
                  <a:gd name="T53" fmla="*/ 4 h 29"/>
                  <a:gd name="T54" fmla="*/ 3 w 30"/>
                  <a:gd name="T55" fmla="*/ 4 h 29"/>
                  <a:gd name="T56" fmla="*/ 2 w 30"/>
                  <a:gd name="T57" fmla="*/ 4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6" name="Freeform 129"/>
              <p:cNvSpPr>
                <a:spLocks/>
              </p:cNvSpPr>
              <p:nvPr/>
            </p:nvSpPr>
            <p:spPr bwMode="auto">
              <a:xfrm>
                <a:off x="3541" y="3129"/>
                <a:ext cx="30" cy="30"/>
              </a:xfrm>
              <a:custGeom>
                <a:avLst/>
                <a:gdLst>
                  <a:gd name="T0" fmla="*/ 8 w 59"/>
                  <a:gd name="T1" fmla="*/ 4 h 60"/>
                  <a:gd name="T2" fmla="*/ 8 w 59"/>
                  <a:gd name="T3" fmla="*/ 3 h 60"/>
                  <a:gd name="T4" fmla="*/ 8 w 59"/>
                  <a:gd name="T5" fmla="*/ 3 h 60"/>
                  <a:gd name="T6" fmla="*/ 7 w 59"/>
                  <a:gd name="T7" fmla="*/ 2 h 60"/>
                  <a:gd name="T8" fmla="*/ 7 w 59"/>
                  <a:gd name="T9" fmla="*/ 1 h 60"/>
                  <a:gd name="T10" fmla="*/ 6 w 59"/>
                  <a:gd name="T11" fmla="*/ 1 h 60"/>
                  <a:gd name="T12" fmla="*/ 6 w 59"/>
                  <a:gd name="T13" fmla="*/ 1 h 60"/>
                  <a:gd name="T14" fmla="*/ 5 w 59"/>
                  <a:gd name="T15" fmla="*/ 0 h 60"/>
                  <a:gd name="T16" fmla="*/ 4 w 59"/>
                  <a:gd name="T17" fmla="*/ 0 h 60"/>
                  <a:gd name="T18" fmla="*/ 3 w 59"/>
                  <a:gd name="T19" fmla="*/ 1 h 60"/>
                  <a:gd name="T20" fmla="*/ 2 w 59"/>
                  <a:gd name="T21" fmla="*/ 1 h 60"/>
                  <a:gd name="T22" fmla="*/ 1 w 59"/>
                  <a:gd name="T23" fmla="*/ 3 h 60"/>
                  <a:gd name="T24" fmla="*/ 0 w 59"/>
                  <a:gd name="T25" fmla="*/ 4 h 60"/>
                  <a:gd name="T26" fmla="*/ 0 w 59"/>
                  <a:gd name="T27" fmla="*/ 5 h 60"/>
                  <a:gd name="T28" fmla="*/ 1 w 59"/>
                  <a:gd name="T29" fmla="*/ 6 h 60"/>
                  <a:gd name="T30" fmla="*/ 1 w 59"/>
                  <a:gd name="T31" fmla="*/ 6 h 60"/>
                  <a:gd name="T32" fmla="*/ 2 w 59"/>
                  <a:gd name="T33" fmla="*/ 7 h 60"/>
                  <a:gd name="T34" fmla="*/ 2 w 59"/>
                  <a:gd name="T35" fmla="*/ 7 h 60"/>
                  <a:gd name="T36" fmla="*/ 3 w 59"/>
                  <a:gd name="T37" fmla="*/ 8 h 60"/>
                  <a:gd name="T38" fmla="*/ 4 w 59"/>
                  <a:gd name="T39" fmla="*/ 8 h 60"/>
                  <a:gd name="T40" fmla="*/ 4 w 59"/>
                  <a:gd name="T41" fmla="*/ 8 h 60"/>
                  <a:gd name="T42" fmla="*/ 5 w 59"/>
                  <a:gd name="T43" fmla="*/ 8 h 60"/>
                  <a:gd name="T44" fmla="*/ 6 w 59"/>
                  <a:gd name="T45" fmla="*/ 8 h 60"/>
                  <a:gd name="T46" fmla="*/ 6 w 59"/>
                  <a:gd name="T47" fmla="*/ 7 h 60"/>
                  <a:gd name="T48" fmla="*/ 7 w 59"/>
                  <a:gd name="T49" fmla="*/ 7 h 60"/>
                  <a:gd name="T50" fmla="*/ 7 w 59"/>
                  <a:gd name="T51" fmla="*/ 6 h 60"/>
                  <a:gd name="T52" fmla="*/ 8 w 59"/>
                  <a:gd name="T53" fmla="*/ 6 h 60"/>
                  <a:gd name="T54" fmla="*/ 8 w 59"/>
                  <a:gd name="T55" fmla="*/ 5 h 60"/>
                  <a:gd name="T56" fmla="*/ 8 w 59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7" name="Freeform 130"/>
              <p:cNvSpPr>
                <a:spLocks/>
              </p:cNvSpPr>
              <p:nvPr/>
            </p:nvSpPr>
            <p:spPr bwMode="auto">
              <a:xfrm>
                <a:off x="3549" y="3136"/>
                <a:ext cx="14" cy="15"/>
              </a:xfrm>
              <a:custGeom>
                <a:avLst/>
                <a:gdLst>
                  <a:gd name="T0" fmla="*/ 1 w 29"/>
                  <a:gd name="T1" fmla="*/ 4 h 28"/>
                  <a:gd name="T2" fmla="*/ 1 w 29"/>
                  <a:gd name="T3" fmla="*/ 4 h 28"/>
                  <a:gd name="T4" fmla="*/ 1 w 29"/>
                  <a:gd name="T5" fmla="*/ 4 h 28"/>
                  <a:gd name="T6" fmla="*/ 0 w 29"/>
                  <a:gd name="T7" fmla="*/ 4 h 28"/>
                  <a:gd name="T8" fmla="*/ 0 w 29"/>
                  <a:gd name="T9" fmla="*/ 4 h 28"/>
                  <a:gd name="T10" fmla="*/ 0 w 29"/>
                  <a:gd name="T11" fmla="*/ 3 h 28"/>
                  <a:gd name="T12" fmla="*/ 0 w 29"/>
                  <a:gd name="T13" fmla="*/ 3 h 28"/>
                  <a:gd name="T14" fmla="*/ 0 w 29"/>
                  <a:gd name="T15" fmla="*/ 3 h 28"/>
                  <a:gd name="T16" fmla="*/ 0 w 29"/>
                  <a:gd name="T17" fmla="*/ 2 h 28"/>
                  <a:gd name="T18" fmla="*/ 0 w 29"/>
                  <a:gd name="T19" fmla="*/ 2 h 28"/>
                  <a:gd name="T20" fmla="*/ 0 w 29"/>
                  <a:gd name="T21" fmla="*/ 2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1 w 29"/>
                  <a:gd name="T29" fmla="*/ 1 h 28"/>
                  <a:gd name="T30" fmla="*/ 1 w 29"/>
                  <a:gd name="T31" fmla="*/ 0 h 28"/>
                  <a:gd name="T32" fmla="*/ 1 w 29"/>
                  <a:gd name="T33" fmla="*/ 0 h 28"/>
                  <a:gd name="T34" fmla="*/ 2 w 29"/>
                  <a:gd name="T35" fmla="*/ 0 h 28"/>
                  <a:gd name="T36" fmla="*/ 2 w 29"/>
                  <a:gd name="T37" fmla="*/ 1 h 28"/>
                  <a:gd name="T38" fmla="*/ 2 w 29"/>
                  <a:gd name="T39" fmla="*/ 1 h 28"/>
                  <a:gd name="T40" fmla="*/ 3 w 29"/>
                  <a:gd name="T41" fmla="*/ 1 h 28"/>
                  <a:gd name="T42" fmla="*/ 3 w 29"/>
                  <a:gd name="T43" fmla="*/ 1 h 28"/>
                  <a:gd name="T44" fmla="*/ 3 w 29"/>
                  <a:gd name="T45" fmla="*/ 2 h 28"/>
                  <a:gd name="T46" fmla="*/ 3 w 29"/>
                  <a:gd name="T47" fmla="*/ 2 h 28"/>
                  <a:gd name="T48" fmla="*/ 3 w 29"/>
                  <a:gd name="T49" fmla="*/ 2 h 28"/>
                  <a:gd name="T50" fmla="*/ 3 w 29"/>
                  <a:gd name="T51" fmla="*/ 3 h 28"/>
                  <a:gd name="T52" fmla="*/ 3 w 29"/>
                  <a:gd name="T53" fmla="*/ 4 h 28"/>
                  <a:gd name="T54" fmla="*/ 2 w 29"/>
                  <a:gd name="T55" fmla="*/ 4 h 28"/>
                  <a:gd name="T56" fmla="*/ 1 w 29"/>
                  <a:gd name="T57" fmla="*/ 4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8" name="Freeform 131"/>
              <p:cNvSpPr>
                <a:spLocks/>
              </p:cNvSpPr>
              <p:nvPr/>
            </p:nvSpPr>
            <p:spPr bwMode="auto">
              <a:xfrm>
                <a:off x="3696" y="3110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9" name="Freeform 132"/>
              <p:cNvSpPr>
                <a:spLocks/>
              </p:cNvSpPr>
              <p:nvPr/>
            </p:nvSpPr>
            <p:spPr bwMode="auto">
              <a:xfrm>
                <a:off x="3703" y="3117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0" name="Freeform 133"/>
              <p:cNvSpPr>
                <a:spLocks/>
              </p:cNvSpPr>
              <p:nvPr/>
            </p:nvSpPr>
            <p:spPr bwMode="auto">
              <a:xfrm>
                <a:off x="3669" y="3257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4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1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1" name="Freeform 134"/>
              <p:cNvSpPr>
                <a:spLocks/>
              </p:cNvSpPr>
              <p:nvPr/>
            </p:nvSpPr>
            <p:spPr bwMode="auto">
              <a:xfrm>
                <a:off x="3677" y="3264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2" name="Freeform 135"/>
              <p:cNvSpPr>
                <a:spLocks/>
              </p:cNvSpPr>
              <p:nvPr/>
            </p:nvSpPr>
            <p:spPr bwMode="auto">
              <a:xfrm>
                <a:off x="3693" y="3382"/>
                <a:ext cx="30" cy="30"/>
              </a:xfrm>
              <a:custGeom>
                <a:avLst/>
                <a:gdLst>
                  <a:gd name="T0" fmla="*/ 8 w 58"/>
                  <a:gd name="T1" fmla="*/ 4 h 59"/>
                  <a:gd name="T2" fmla="*/ 8 w 58"/>
                  <a:gd name="T3" fmla="*/ 3 h 59"/>
                  <a:gd name="T4" fmla="*/ 8 w 58"/>
                  <a:gd name="T5" fmla="*/ 3 h 59"/>
                  <a:gd name="T6" fmla="*/ 7 w 58"/>
                  <a:gd name="T7" fmla="*/ 2 h 59"/>
                  <a:gd name="T8" fmla="*/ 7 w 58"/>
                  <a:gd name="T9" fmla="*/ 2 h 59"/>
                  <a:gd name="T10" fmla="*/ 6 w 58"/>
                  <a:gd name="T11" fmla="*/ 1 h 59"/>
                  <a:gd name="T12" fmla="*/ 6 w 58"/>
                  <a:gd name="T13" fmla="*/ 1 h 59"/>
                  <a:gd name="T14" fmla="*/ 5 w 58"/>
                  <a:gd name="T15" fmla="*/ 0 h 59"/>
                  <a:gd name="T16" fmla="*/ 4 w 58"/>
                  <a:gd name="T17" fmla="*/ 0 h 59"/>
                  <a:gd name="T18" fmla="*/ 3 w 58"/>
                  <a:gd name="T19" fmla="*/ 1 h 59"/>
                  <a:gd name="T20" fmla="*/ 1 w 58"/>
                  <a:gd name="T21" fmla="*/ 2 h 59"/>
                  <a:gd name="T22" fmla="*/ 1 w 58"/>
                  <a:gd name="T23" fmla="*/ 3 h 59"/>
                  <a:gd name="T24" fmla="*/ 0 w 58"/>
                  <a:gd name="T25" fmla="*/ 4 h 59"/>
                  <a:gd name="T26" fmla="*/ 0 w 58"/>
                  <a:gd name="T27" fmla="*/ 5 h 59"/>
                  <a:gd name="T28" fmla="*/ 1 w 58"/>
                  <a:gd name="T29" fmla="*/ 6 h 59"/>
                  <a:gd name="T30" fmla="*/ 1 w 58"/>
                  <a:gd name="T31" fmla="*/ 6 h 59"/>
                  <a:gd name="T32" fmla="*/ 1 w 58"/>
                  <a:gd name="T33" fmla="*/ 7 h 59"/>
                  <a:gd name="T34" fmla="*/ 2 w 58"/>
                  <a:gd name="T35" fmla="*/ 7 h 59"/>
                  <a:gd name="T36" fmla="*/ 3 w 58"/>
                  <a:gd name="T37" fmla="*/ 8 h 59"/>
                  <a:gd name="T38" fmla="*/ 3 w 58"/>
                  <a:gd name="T39" fmla="*/ 8 h 59"/>
                  <a:gd name="T40" fmla="*/ 4 w 58"/>
                  <a:gd name="T41" fmla="*/ 8 h 59"/>
                  <a:gd name="T42" fmla="*/ 5 w 58"/>
                  <a:gd name="T43" fmla="*/ 8 h 59"/>
                  <a:gd name="T44" fmla="*/ 6 w 58"/>
                  <a:gd name="T45" fmla="*/ 8 h 59"/>
                  <a:gd name="T46" fmla="*/ 6 w 58"/>
                  <a:gd name="T47" fmla="*/ 7 h 59"/>
                  <a:gd name="T48" fmla="*/ 7 w 58"/>
                  <a:gd name="T49" fmla="*/ 7 h 59"/>
                  <a:gd name="T50" fmla="*/ 7 w 58"/>
                  <a:gd name="T51" fmla="*/ 6 h 59"/>
                  <a:gd name="T52" fmla="*/ 8 w 58"/>
                  <a:gd name="T53" fmla="*/ 6 h 59"/>
                  <a:gd name="T54" fmla="*/ 8 w 58"/>
                  <a:gd name="T55" fmla="*/ 5 h 59"/>
                  <a:gd name="T56" fmla="*/ 8 w 58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3" name="Freeform 136"/>
              <p:cNvSpPr>
                <a:spLocks/>
              </p:cNvSpPr>
              <p:nvPr/>
            </p:nvSpPr>
            <p:spPr bwMode="auto">
              <a:xfrm>
                <a:off x="3701" y="3390"/>
                <a:ext cx="14" cy="14"/>
              </a:xfrm>
              <a:custGeom>
                <a:avLst/>
                <a:gdLst>
                  <a:gd name="T0" fmla="*/ 2 w 28"/>
                  <a:gd name="T1" fmla="*/ 3 h 29"/>
                  <a:gd name="T2" fmla="*/ 2 w 28"/>
                  <a:gd name="T3" fmla="*/ 3 h 29"/>
                  <a:gd name="T4" fmla="*/ 2 w 28"/>
                  <a:gd name="T5" fmla="*/ 3 h 29"/>
                  <a:gd name="T6" fmla="*/ 1 w 28"/>
                  <a:gd name="T7" fmla="*/ 3 h 29"/>
                  <a:gd name="T8" fmla="*/ 1 w 28"/>
                  <a:gd name="T9" fmla="*/ 3 h 29"/>
                  <a:gd name="T10" fmla="*/ 1 w 28"/>
                  <a:gd name="T11" fmla="*/ 2 h 29"/>
                  <a:gd name="T12" fmla="*/ 1 w 28"/>
                  <a:gd name="T13" fmla="*/ 2 h 29"/>
                  <a:gd name="T14" fmla="*/ 0 w 28"/>
                  <a:gd name="T15" fmla="*/ 2 h 29"/>
                  <a:gd name="T16" fmla="*/ 0 w 28"/>
                  <a:gd name="T17" fmla="*/ 1 h 29"/>
                  <a:gd name="T18" fmla="*/ 0 w 28"/>
                  <a:gd name="T19" fmla="*/ 1 h 29"/>
                  <a:gd name="T20" fmla="*/ 1 w 28"/>
                  <a:gd name="T21" fmla="*/ 1 h 29"/>
                  <a:gd name="T22" fmla="*/ 1 w 28"/>
                  <a:gd name="T23" fmla="*/ 0 h 29"/>
                  <a:gd name="T24" fmla="*/ 1 w 28"/>
                  <a:gd name="T25" fmla="*/ 0 h 29"/>
                  <a:gd name="T26" fmla="*/ 1 w 28"/>
                  <a:gd name="T27" fmla="*/ 0 h 29"/>
                  <a:gd name="T28" fmla="*/ 2 w 28"/>
                  <a:gd name="T29" fmla="*/ 0 h 29"/>
                  <a:gd name="T30" fmla="*/ 2 w 28"/>
                  <a:gd name="T31" fmla="*/ 0 h 29"/>
                  <a:gd name="T32" fmla="*/ 2 w 28"/>
                  <a:gd name="T33" fmla="*/ 0 h 29"/>
                  <a:gd name="T34" fmla="*/ 3 w 28"/>
                  <a:gd name="T35" fmla="*/ 0 h 29"/>
                  <a:gd name="T36" fmla="*/ 3 w 28"/>
                  <a:gd name="T37" fmla="*/ 0 h 29"/>
                  <a:gd name="T38" fmla="*/ 3 w 28"/>
                  <a:gd name="T39" fmla="*/ 0 h 29"/>
                  <a:gd name="T40" fmla="*/ 4 w 28"/>
                  <a:gd name="T41" fmla="*/ 0 h 29"/>
                  <a:gd name="T42" fmla="*/ 4 w 28"/>
                  <a:gd name="T43" fmla="*/ 0 h 29"/>
                  <a:gd name="T44" fmla="*/ 4 w 28"/>
                  <a:gd name="T45" fmla="*/ 1 h 29"/>
                  <a:gd name="T46" fmla="*/ 4 w 28"/>
                  <a:gd name="T47" fmla="*/ 1 h 29"/>
                  <a:gd name="T48" fmla="*/ 4 w 28"/>
                  <a:gd name="T49" fmla="*/ 1 h 29"/>
                  <a:gd name="T50" fmla="*/ 4 w 28"/>
                  <a:gd name="T51" fmla="*/ 2 h 29"/>
                  <a:gd name="T52" fmla="*/ 4 w 28"/>
                  <a:gd name="T53" fmla="*/ 3 h 29"/>
                  <a:gd name="T54" fmla="*/ 3 w 28"/>
                  <a:gd name="T55" fmla="*/ 3 h 29"/>
                  <a:gd name="T56" fmla="*/ 2 w 28"/>
                  <a:gd name="T57" fmla="*/ 3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4" name="Freeform 137"/>
              <p:cNvSpPr>
                <a:spLocks/>
              </p:cNvSpPr>
              <p:nvPr/>
            </p:nvSpPr>
            <p:spPr bwMode="auto">
              <a:xfrm>
                <a:off x="3842" y="3409"/>
                <a:ext cx="30" cy="30"/>
              </a:xfrm>
              <a:custGeom>
                <a:avLst/>
                <a:gdLst>
                  <a:gd name="T0" fmla="*/ 8 w 60"/>
                  <a:gd name="T1" fmla="*/ 4 h 58"/>
                  <a:gd name="T2" fmla="*/ 8 w 60"/>
                  <a:gd name="T3" fmla="*/ 3 h 58"/>
                  <a:gd name="T4" fmla="*/ 8 w 60"/>
                  <a:gd name="T5" fmla="*/ 3 h 58"/>
                  <a:gd name="T6" fmla="*/ 7 w 60"/>
                  <a:gd name="T7" fmla="*/ 2 h 58"/>
                  <a:gd name="T8" fmla="*/ 7 w 60"/>
                  <a:gd name="T9" fmla="*/ 1 h 58"/>
                  <a:gd name="T10" fmla="*/ 6 w 60"/>
                  <a:gd name="T11" fmla="*/ 1 h 58"/>
                  <a:gd name="T12" fmla="*/ 6 w 60"/>
                  <a:gd name="T13" fmla="*/ 1 h 58"/>
                  <a:gd name="T14" fmla="*/ 5 w 60"/>
                  <a:gd name="T15" fmla="*/ 0 h 58"/>
                  <a:gd name="T16" fmla="*/ 4 w 60"/>
                  <a:gd name="T17" fmla="*/ 0 h 58"/>
                  <a:gd name="T18" fmla="*/ 3 w 60"/>
                  <a:gd name="T19" fmla="*/ 1 h 58"/>
                  <a:gd name="T20" fmla="*/ 1 w 60"/>
                  <a:gd name="T21" fmla="*/ 1 h 58"/>
                  <a:gd name="T22" fmla="*/ 1 w 60"/>
                  <a:gd name="T23" fmla="*/ 3 h 58"/>
                  <a:gd name="T24" fmla="*/ 0 w 60"/>
                  <a:gd name="T25" fmla="*/ 4 h 58"/>
                  <a:gd name="T26" fmla="*/ 1 w 60"/>
                  <a:gd name="T27" fmla="*/ 5 h 58"/>
                  <a:gd name="T28" fmla="*/ 1 w 60"/>
                  <a:gd name="T29" fmla="*/ 6 h 58"/>
                  <a:gd name="T30" fmla="*/ 1 w 60"/>
                  <a:gd name="T31" fmla="*/ 6 h 58"/>
                  <a:gd name="T32" fmla="*/ 1 w 60"/>
                  <a:gd name="T33" fmla="*/ 7 h 58"/>
                  <a:gd name="T34" fmla="*/ 2 w 60"/>
                  <a:gd name="T35" fmla="*/ 7 h 58"/>
                  <a:gd name="T36" fmla="*/ 3 w 60"/>
                  <a:gd name="T37" fmla="*/ 8 h 58"/>
                  <a:gd name="T38" fmla="*/ 3 w 60"/>
                  <a:gd name="T39" fmla="*/ 8 h 58"/>
                  <a:gd name="T40" fmla="*/ 4 w 60"/>
                  <a:gd name="T41" fmla="*/ 8 h 58"/>
                  <a:gd name="T42" fmla="*/ 5 w 60"/>
                  <a:gd name="T43" fmla="*/ 8 h 58"/>
                  <a:gd name="T44" fmla="*/ 6 w 60"/>
                  <a:gd name="T45" fmla="*/ 8 h 58"/>
                  <a:gd name="T46" fmla="*/ 6 w 60"/>
                  <a:gd name="T47" fmla="*/ 7 h 58"/>
                  <a:gd name="T48" fmla="*/ 7 w 60"/>
                  <a:gd name="T49" fmla="*/ 7 h 58"/>
                  <a:gd name="T50" fmla="*/ 7 w 60"/>
                  <a:gd name="T51" fmla="*/ 6 h 58"/>
                  <a:gd name="T52" fmla="*/ 8 w 60"/>
                  <a:gd name="T53" fmla="*/ 6 h 58"/>
                  <a:gd name="T54" fmla="*/ 8 w 60"/>
                  <a:gd name="T55" fmla="*/ 5 h 58"/>
                  <a:gd name="T56" fmla="*/ 8 w 60"/>
                  <a:gd name="T57" fmla="*/ 4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5" name="Freeform 138"/>
              <p:cNvSpPr>
                <a:spLocks/>
              </p:cNvSpPr>
              <p:nvPr/>
            </p:nvSpPr>
            <p:spPr bwMode="auto">
              <a:xfrm>
                <a:off x="3850" y="3417"/>
                <a:ext cx="15" cy="14"/>
              </a:xfrm>
              <a:custGeom>
                <a:avLst/>
                <a:gdLst>
                  <a:gd name="T0" fmla="*/ 2 w 30"/>
                  <a:gd name="T1" fmla="*/ 4 h 28"/>
                  <a:gd name="T2" fmla="*/ 2 w 30"/>
                  <a:gd name="T3" fmla="*/ 4 h 28"/>
                  <a:gd name="T4" fmla="*/ 2 w 30"/>
                  <a:gd name="T5" fmla="*/ 4 h 28"/>
                  <a:gd name="T6" fmla="*/ 1 w 30"/>
                  <a:gd name="T7" fmla="*/ 4 h 28"/>
                  <a:gd name="T8" fmla="*/ 1 w 30"/>
                  <a:gd name="T9" fmla="*/ 4 h 28"/>
                  <a:gd name="T10" fmla="*/ 1 w 30"/>
                  <a:gd name="T11" fmla="*/ 3 h 28"/>
                  <a:gd name="T12" fmla="*/ 1 w 30"/>
                  <a:gd name="T13" fmla="*/ 3 h 28"/>
                  <a:gd name="T14" fmla="*/ 0 w 30"/>
                  <a:gd name="T15" fmla="*/ 3 h 28"/>
                  <a:gd name="T16" fmla="*/ 0 w 30"/>
                  <a:gd name="T17" fmla="*/ 2 h 28"/>
                  <a:gd name="T18" fmla="*/ 0 w 30"/>
                  <a:gd name="T19" fmla="*/ 2 h 28"/>
                  <a:gd name="T20" fmla="*/ 1 w 30"/>
                  <a:gd name="T21" fmla="*/ 2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2 w 30"/>
                  <a:gd name="T29" fmla="*/ 1 h 28"/>
                  <a:gd name="T30" fmla="*/ 2 w 30"/>
                  <a:gd name="T31" fmla="*/ 0 h 28"/>
                  <a:gd name="T32" fmla="*/ 2 w 30"/>
                  <a:gd name="T33" fmla="*/ 0 h 28"/>
                  <a:gd name="T34" fmla="*/ 3 w 30"/>
                  <a:gd name="T35" fmla="*/ 0 h 28"/>
                  <a:gd name="T36" fmla="*/ 3 w 30"/>
                  <a:gd name="T37" fmla="*/ 1 h 28"/>
                  <a:gd name="T38" fmla="*/ 3 w 30"/>
                  <a:gd name="T39" fmla="*/ 1 h 28"/>
                  <a:gd name="T40" fmla="*/ 4 w 30"/>
                  <a:gd name="T41" fmla="*/ 1 h 28"/>
                  <a:gd name="T42" fmla="*/ 4 w 30"/>
                  <a:gd name="T43" fmla="*/ 1 h 28"/>
                  <a:gd name="T44" fmla="*/ 4 w 30"/>
                  <a:gd name="T45" fmla="*/ 2 h 28"/>
                  <a:gd name="T46" fmla="*/ 4 w 30"/>
                  <a:gd name="T47" fmla="*/ 2 h 28"/>
                  <a:gd name="T48" fmla="*/ 4 w 30"/>
                  <a:gd name="T49" fmla="*/ 2 h 28"/>
                  <a:gd name="T50" fmla="*/ 4 w 30"/>
                  <a:gd name="T51" fmla="*/ 3 h 28"/>
                  <a:gd name="T52" fmla="*/ 4 w 30"/>
                  <a:gd name="T53" fmla="*/ 4 h 28"/>
                  <a:gd name="T54" fmla="*/ 3 w 30"/>
                  <a:gd name="T55" fmla="*/ 4 h 28"/>
                  <a:gd name="T56" fmla="*/ 2 w 30"/>
                  <a:gd name="T57" fmla="*/ 4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6" name="Freeform 139"/>
              <p:cNvSpPr>
                <a:spLocks/>
              </p:cNvSpPr>
              <p:nvPr/>
            </p:nvSpPr>
            <p:spPr bwMode="auto">
              <a:xfrm>
                <a:off x="3869" y="3310"/>
                <a:ext cx="30" cy="30"/>
              </a:xfrm>
              <a:custGeom>
                <a:avLst/>
                <a:gdLst>
                  <a:gd name="T0" fmla="*/ 8 w 60"/>
                  <a:gd name="T1" fmla="*/ 4 h 59"/>
                  <a:gd name="T2" fmla="*/ 8 w 60"/>
                  <a:gd name="T3" fmla="*/ 3 h 59"/>
                  <a:gd name="T4" fmla="*/ 8 w 60"/>
                  <a:gd name="T5" fmla="*/ 3 h 59"/>
                  <a:gd name="T6" fmla="*/ 7 w 60"/>
                  <a:gd name="T7" fmla="*/ 2 h 59"/>
                  <a:gd name="T8" fmla="*/ 7 w 60"/>
                  <a:gd name="T9" fmla="*/ 2 h 59"/>
                  <a:gd name="T10" fmla="*/ 6 w 60"/>
                  <a:gd name="T11" fmla="*/ 1 h 59"/>
                  <a:gd name="T12" fmla="*/ 6 w 60"/>
                  <a:gd name="T13" fmla="*/ 1 h 59"/>
                  <a:gd name="T14" fmla="*/ 5 w 60"/>
                  <a:gd name="T15" fmla="*/ 0 h 59"/>
                  <a:gd name="T16" fmla="*/ 4 w 60"/>
                  <a:gd name="T17" fmla="*/ 0 h 59"/>
                  <a:gd name="T18" fmla="*/ 3 w 60"/>
                  <a:gd name="T19" fmla="*/ 1 h 59"/>
                  <a:gd name="T20" fmla="*/ 2 w 60"/>
                  <a:gd name="T21" fmla="*/ 2 h 59"/>
                  <a:gd name="T22" fmla="*/ 1 w 60"/>
                  <a:gd name="T23" fmla="*/ 3 h 59"/>
                  <a:gd name="T24" fmla="*/ 0 w 60"/>
                  <a:gd name="T25" fmla="*/ 4 h 59"/>
                  <a:gd name="T26" fmla="*/ 1 w 60"/>
                  <a:gd name="T27" fmla="*/ 5 h 59"/>
                  <a:gd name="T28" fmla="*/ 1 w 60"/>
                  <a:gd name="T29" fmla="*/ 6 h 59"/>
                  <a:gd name="T30" fmla="*/ 1 w 60"/>
                  <a:gd name="T31" fmla="*/ 6 h 59"/>
                  <a:gd name="T32" fmla="*/ 2 w 60"/>
                  <a:gd name="T33" fmla="*/ 7 h 59"/>
                  <a:gd name="T34" fmla="*/ 2 w 60"/>
                  <a:gd name="T35" fmla="*/ 7 h 59"/>
                  <a:gd name="T36" fmla="*/ 3 w 60"/>
                  <a:gd name="T37" fmla="*/ 8 h 59"/>
                  <a:gd name="T38" fmla="*/ 3 w 60"/>
                  <a:gd name="T39" fmla="*/ 8 h 59"/>
                  <a:gd name="T40" fmla="*/ 4 w 60"/>
                  <a:gd name="T41" fmla="*/ 8 h 59"/>
                  <a:gd name="T42" fmla="*/ 5 w 60"/>
                  <a:gd name="T43" fmla="*/ 8 h 59"/>
                  <a:gd name="T44" fmla="*/ 6 w 60"/>
                  <a:gd name="T45" fmla="*/ 8 h 59"/>
                  <a:gd name="T46" fmla="*/ 6 w 60"/>
                  <a:gd name="T47" fmla="*/ 7 h 59"/>
                  <a:gd name="T48" fmla="*/ 7 w 60"/>
                  <a:gd name="T49" fmla="*/ 7 h 59"/>
                  <a:gd name="T50" fmla="*/ 7 w 60"/>
                  <a:gd name="T51" fmla="*/ 6 h 59"/>
                  <a:gd name="T52" fmla="*/ 8 w 60"/>
                  <a:gd name="T53" fmla="*/ 6 h 59"/>
                  <a:gd name="T54" fmla="*/ 8 w 60"/>
                  <a:gd name="T55" fmla="*/ 5 h 59"/>
                  <a:gd name="T56" fmla="*/ 8 w 60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7" name="Freeform 140"/>
              <p:cNvSpPr>
                <a:spLocks/>
              </p:cNvSpPr>
              <p:nvPr/>
            </p:nvSpPr>
            <p:spPr bwMode="auto">
              <a:xfrm>
                <a:off x="3876" y="3318"/>
                <a:ext cx="15" cy="14"/>
              </a:xfrm>
              <a:custGeom>
                <a:avLst/>
                <a:gdLst>
                  <a:gd name="T0" fmla="*/ 2 w 30"/>
                  <a:gd name="T1" fmla="*/ 3 h 29"/>
                  <a:gd name="T2" fmla="*/ 2 w 30"/>
                  <a:gd name="T3" fmla="*/ 3 h 29"/>
                  <a:gd name="T4" fmla="*/ 2 w 30"/>
                  <a:gd name="T5" fmla="*/ 3 h 29"/>
                  <a:gd name="T6" fmla="*/ 1 w 30"/>
                  <a:gd name="T7" fmla="*/ 3 h 29"/>
                  <a:gd name="T8" fmla="*/ 1 w 30"/>
                  <a:gd name="T9" fmla="*/ 3 h 29"/>
                  <a:gd name="T10" fmla="*/ 1 w 30"/>
                  <a:gd name="T11" fmla="*/ 2 h 29"/>
                  <a:gd name="T12" fmla="*/ 1 w 30"/>
                  <a:gd name="T13" fmla="*/ 2 h 29"/>
                  <a:gd name="T14" fmla="*/ 0 w 30"/>
                  <a:gd name="T15" fmla="*/ 2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2 w 30"/>
                  <a:gd name="T29" fmla="*/ 0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0 h 29"/>
                  <a:gd name="T38" fmla="*/ 3 w 30"/>
                  <a:gd name="T39" fmla="*/ 0 h 29"/>
                  <a:gd name="T40" fmla="*/ 4 w 30"/>
                  <a:gd name="T41" fmla="*/ 0 h 29"/>
                  <a:gd name="T42" fmla="*/ 4 w 30"/>
                  <a:gd name="T43" fmla="*/ 0 h 29"/>
                  <a:gd name="T44" fmla="*/ 4 w 30"/>
                  <a:gd name="T45" fmla="*/ 1 h 29"/>
                  <a:gd name="T46" fmla="*/ 4 w 30"/>
                  <a:gd name="T47" fmla="*/ 1 h 29"/>
                  <a:gd name="T48" fmla="*/ 4 w 30"/>
                  <a:gd name="T49" fmla="*/ 1 h 29"/>
                  <a:gd name="T50" fmla="*/ 4 w 30"/>
                  <a:gd name="T51" fmla="*/ 2 h 29"/>
                  <a:gd name="T52" fmla="*/ 4 w 30"/>
                  <a:gd name="T53" fmla="*/ 3 h 29"/>
                  <a:gd name="T54" fmla="*/ 3 w 30"/>
                  <a:gd name="T55" fmla="*/ 3 h 29"/>
                  <a:gd name="T56" fmla="*/ 2 w 30"/>
                  <a:gd name="T57" fmla="*/ 3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8" name="Freeform 141"/>
              <p:cNvSpPr>
                <a:spLocks/>
              </p:cNvSpPr>
              <p:nvPr/>
            </p:nvSpPr>
            <p:spPr bwMode="auto">
              <a:xfrm>
                <a:off x="3869" y="3182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9" name="Freeform 142"/>
              <p:cNvSpPr>
                <a:spLocks/>
              </p:cNvSpPr>
              <p:nvPr/>
            </p:nvSpPr>
            <p:spPr bwMode="auto">
              <a:xfrm>
                <a:off x="3876" y="3189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0" name="Freeform 143"/>
              <p:cNvSpPr>
                <a:spLocks/>
              </p:cNvSpPr>
              <p:nvPr/>
            </p:nvSpPr>
            <p:spPr bwMode="auto">
              <a:xfrm>
                <a:off x="2809" y="3310"/>
                <a:ext cx="29" cy="30"/>
              </a:xfrm>
              <a:custGeom>
                <a:avLst/>
                <a:gdLst>
                  <a:gd name="T0" fmla="*/ 8 w 58"/>
                  <a:gd name="T1" fmla="*/ 4 h 59"/>
                  <a:gd name="T2" fmla="*/ 8 w 58"/>
                  <a:gd name="T3" fmla="*/ 3 h 59"/>
                  <a:gd name="T4" fmla="*/ 7 w 58"/>
                  <a:gd name="T5" fmla="*/ 3 h 59"/>
                  <a:gd name="T6" fmla="*/ 7 w 58"/>
                  <a:gd name="T7" fmla="*/ 2 h 59"/>
                  <a:gd name="T8" fmla="*/ 7 w 58"/>
                  <a:gd name="T9" fmla="*/ 2 h 59"/>
                  <a:gd name="T10" fmla="*/ 6 w 58"/>
                  <a:gd name="T11" fmla="*/ 1 h 59"/>
                  <a:gd name="T12" fmla="*/ 5 w 58"/>
                  <a:gd name="T13" fmla="*/ 1 h 59"/>
                  <a:gd name="T14" fmla="*/ 5 w 58"/>
                  <a:gd name="T15" fmla="*/ 0 h 59"/>
                  <a:gd name="T16" fmla="*/ 4 w 58"/>
                  <a:gd name="T17" fmla="*/ 0 h 59"/>
                  <a:gd name="T18" fmla="*/ 3 w 58"/>
                  <a:gd name="T19" fmla="*/ 1 h 59"/>
                  <a:gd name="T20" fmla="*/ 1 w 58"/>
                  <a:gd name="T21" fmla="*/ 2 h 59"/>
                  <a:gd name="T22" fmla="*/ 1 w 58"/>
                  <a:gd name="T23" fmla="*/ 3 h 59"/>
                  <a:gd name="T24" fmla="*/ 0 w 58"/>
                  <a:gd name="T25" fmla="*/ 4 h 59"/>
                  <a:gd name="T26" fmla="*/ 0 w 58"/>
                  <a:gd name="T27" fmla="*/ 5 h 59"/>
                  <a:gd name="T28" fmla="*/ 1 w 58"/>
                  <a:gd name="T29" fmla="*/ 6 h 59"/>
                  <a:gd name="T30" fmla="*/ 1 w 58"/>
                  <a:gd name="T31" fmla="*/ 6 h 59"/>
                  <a:gd name="T32" fmla="*/ 1 w 58"/>
                  <a:gd name="T33" fmla="*/ 7 h 59"/>
                  <a:gd name="T34" fmla="*/ 2 w 58"/>
                  <a:gd name="T35" fmla="*/ 7 h 59"/>
                  <a:gd name="T36" fmla="*/ 3 w 58"/>
                  <a:gd name="T37" fmla="*/ 8 h 59"/>
                  <a:gd name="T38" fmla="*/ 3 w 58"/>
                  <a:gd name="T39" fmla="*/ 8 h 59"/>
                  <a:gd name="T40" fmla="*/ 4 w 58"/>
                  <a:gd name="T41" fmla="*/ 8 h 59"/>
                  <a:gd name="T42" fmla="*/ 5 w 58"/>
                  <a:gd name="T43" fmla="*/ 8 h 59"/>
                  <a:gd name="T44" fmla="*/ 5 w 58"/>
                  <a:gd name="T45" fmla="*/ 8 h 59"/>
                  <a:gd name="T46" fmla="*/ 6 w 58"/>
                  <a:gd name="T47" fmla="*/ 7 h 59"/>
                  <a:gd name="T48" fmla="*/ 7 w 58"/>
                  <a:gd name="T49" fmla="*/ 7 h 59"/>
                  <a:gd name="T50" fmla="*/ 7 w 58"/>
                  <a:gd name="T51" fmla="*/ 6 h 59"/>
                  <a:gd name="T52" fmla="*/ 7 w 58"/>
                  <a:gd name="T53" fmla="*/ 6 h 59"/>
                  <a:gd name="T54" fmla="*/ 8 w 58"/>
                  <a:gd name="T55" fmla="*/ 5 h 59"/>
                  <a:gd name="T56" fmla="*/ 8 w 58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1" name="Freeform 144"/>
              <p:cNvSpPr>
                <a:spLocks/>
              </p:cNvSpPr>
              <p:nvPr/>
            </p:nvSpPr>
            <p:spPr bwMode="auto">
              <a:xfrm>
                <a:off x="2816" y="3318"/>
                <a:ext cx="15" cy="14"/>
              </a:xfrm>
              <a:custGeom>
                <a:avLst/>
                <a:gdLst>
                  <a:gd name="T0" fmla="*/ 2 w 29"/>
                  <a:gd name="T1" fmla="*/ 3 h 29"/>
                  <a:gd name="T2" fmla="*/ 2 w 29"/>
                  <a:gd name="T3" fmla="*/ 3 h 29"/>
                  <a:gd name="T4" fmla="*/ 2 w 29"/>
                  <a:gd name="T5" fmla="*/ 3 h 29"/>
                  <a:gd name="T6" fmla="*/ 1 w 29"/>
                  <a:gd name="T7" fmla="*/ 3 h 29"/>
                  <a:gd name="T8" fmla="*/ 1 w 29"/>
                  <a:gd name="T9" fmla="*/ 3 h 29"/>
                  <a:gd name="T10" fmla="*/ 1 w 29"/>
                  <a:gd name="T11" fmla="*/ 2 h 29"/>
                  <a:gd name="T12" fmla="*/ 1 w 29"/>
                  <a:gd name="T13" fmla="*/ 2 h 29"/>
                  <a:gd name="T14" fmla="*/ 0 w 29"/>
                  <a:gd name="T15" fmla="*/ 2 h 29"/>
                  <a:gd name="T16" fmla="*/ 0 w 29"/>
                  <a:gd name="T17" fmla="*/ 1 h 29"/>
                  <a:gd name="T18" fmla="*/ 0 w 29"/>
                  <a:gd name="T19" fmla="*/ 1 h 29"/>
                  <a:gd name="T20" fmla="*/ 1 w 29"/>
                  <a:gd name="T21" fmla="*/ 1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2 w 29"/>
                  <a:gd name="T29" fmla="*/ 0 h 29"/>
                  <a:gd name="T30" fmla="*/ 2 w 29"/>
                  <a:gd name="T31" fmla="*/ 0 h 29"/>
                  <a:gd name="T32" fmla="*/ 2 w 29"/>
                  <a:gd name="T33" fmla="*/ 0 h 29"/>
                  <a:gd name="T34" fmla="*/ 3 w 29"/>
                  <a:gd name="T35" fmla="*/ 0 h 29"/>
                  <a:gd name="T36" fmla="*/ 3 w 29"/>
                  <a:gd name="T37" fmla="*/ 0 h 29"/>
                  <a:gd name="T38" fmla="*/ 3 w 29"/>
                  <a:gd name="T39" fmla="*/ 0 h 29"/>
                  <a:gd name="T40" fmla="*/ 4 w 29"/>
                  <a:gd name="T41" fmla="*/ 0 h 29"/>
                  <a:gd name="T42" fmla="*/ 4 w 29"/>
                  <a:gd name="T43" fmla="*/ 0 h 29"/>
                  <a:gd name="T44" fmla="*/ 4 w 29"/>
                  <a:gd name="T45" fmla="*/ 1 h 29"/>
                  <a:gd name="T46" fmla="*/ 4 w 29"/>
                  <a:gd name="T47" fmla="*/ 1 h 29"/>
                  <a:gd name="T48" fmla="*/ 4 w 29"/>
                  <a:gd name="T49" fmla="*/ 1 h 29"/>
                  <a:gd name="T50" fmla="*/ 4 w 29"/>
                  <a:gd name="T51" fmla="*/ 2 h 29"/>
                  <a:gd name="T52" fmla="*/ 4 w 29"/>
                  <a:gd name="T53" fmla="*/ 3 h 29"/>
                  <a:gd name="T54" fmla="*/ 3 w 29"/>
                  <a:gd name="T55" fmla="*/ 3 h 29"/>
                  <a:gd name="T56" fmla="*/ 2 w 29"/>
                  <a:gd name="T57" fmla="*/ 3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2" name="Freeform 145"/>
              <p:cNvSpPr>
                <a:spLocks/>
              </p:cNvSpPr>
              <p:nvPr/>
            </p:nvSpPr>
            <p:spPr bwMode="auto">
              <a:xfrm>
                <a:off x="2947" y="2236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4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1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0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1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3" name="Freeform 146"/>
              <p:cNvSpPr>
                <a:spLocks/>
              </p:cNvSpPr>
              <p:nvPr/>
            </p:nvSpPr>
            <p:spPr bwMode="auto">
              <a:xfrm>
                <a:off x="2954" y="2244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23" name="Group 147"/>
            <p:cNvGrpSpPr>
              <a:grpSpLocks/>
            </p:cNvGrpSpPr>
            <p:nvPr/>
          </p:nvGrpSpPr>
          <p:grpSpPr bwMode="auto">
            <a:xfrm flipH="1">
              <a:off x="4810" y="3312"/>
              <a:ext cx="854" cy="912"/>
              <a:chOff x="2794" y="2160"/>
              <a:chExt cx="1154" cy="1279"/>
            </a:xfrm>
          </p:grpSpPr>
          <p:sp>
            <p:nvSpPr>
              <p:cNvPr id="8224" name="AutoShape 148"/>
              <p:cNvSpPr>
                <a:spLocks noChangeAspect="1" noChangeArrowheads="1" noTextEdit="1"/>
              </p:cNvSpPr>
              <p:nvPr/>
            </p:nvSpPr>
            <p:spPr bwMode="auto">
              <a:xfrm>
                <a:off x="2832" y="2160"/>
                <a:ext cx="1116" cy="1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5" name="Freeform 149"/>
              <p:cNvSpPr>
                <a:spLocks/>
              </p:cNvSpPr>
              <p:nvPr/>
            </p:nvSpPr>
            <p:spPr bwMode="auto">
              <a:xfrm>
                <a:off x="2912" y="2780"/>
                <a:ext cx="30" cy="30"/>
              </a:xfrm>
              <a:custGeom>
                <a:avLst/>
                <a:gdLst>
                  <a:gd name="T0" fmla="*/ 3 w 61"/>
                  <a:gd name="T1" fmla="*/ 8 h 60"/>
                  <a:gd name="T2" fmla="*/ 2 w 61"/>
                  <a:gd name="T3" fmla="*/ 8 h 60"/>
                  <a:gd name="T4" fmla="*/ 1 w 61"/>
                  <a:gd name="T5" fmla="*/ 7 h 60"/>
                  <a:gd name="T6" fmla="*/ 0 w 61"/>
                  <a:gd name="T7" fmla="*/ 6 h 60"/>
                  <a:gd name="T8" fmla="*/ 0 w 61"/>
                  <a:gd name="T9" fmla="*/ 4 h 60"/>
                  <a:gd name="T10" fmla="*/ 0 w 61"/>
                  <a:gd name="T11" fmla="*/ 3 h 60"/>
                  <a:gd name="T12" fmla="*/ 1 w 61"/>
                  <a:gd name="T13" fmla="*/ 1 h 60"/>
                  <a:gd name="T14" fmla="*/ 2 w 61"/>
                  <a:gd name="T15" fmla="*/ 1 h 60"/>
                  <a:gd name="T16" fmla="*/ 3 w 61"/>
                  <a:gd name="T17" fmla="*/ 0 h 60"/>
                  <a:gd name="T18" fmla="*/ 5 w 61"/>
                  <a:gd name="T19" fmla="*/ 1 h 60"/>
                  <a:gd name="T20" fmla="*/ 6 w 61"/>
                  <a:gd name="T21" fmla="*/ 1 h 60"/>
                  <a:gd name="T22" fmla="*/ 7 w 61"/>
                  <a:gd name="T23" fmla="*/ 3 h 60"/>
                  <a:gd name="T24" fmla="*/ 7 w 61"/>
                  <a:gd name="T25" fmla="*/ 4 h 60"/>
                  <a:gd name="T26" fmla="*/ 7 w 61"/>
                  <a:gd name="T27" fmla="*/ 6 h 60"/>
                  <a:gd name="T28" fmla="*/ 6 w 61"/>
                  <a:gd name="T29" fmla="*/ 7 h 60"/>
                  <a:gd name="T30" fmla="*/ 5 w 61"/>
                  <a:gd name="T31" fmla="*/ 8 h 60"/>
                  <a:gd name="T32" fmla="*/ 3 w 61"/>
                  <a:gd name="T33" fmla="*/ 8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6" name="Freeform 150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7 w 132"/>
                  <a:gd name="T1" fmla="*/ 23 h 182"/>
                  <a:gd name="T2" fmla="*/ 11 w 132"/>
                  <a:gd name="T3" fmla="*/ 23 h 182"/>
                  <a:gd name="T4" fmla="*/ 11 w 132"/>
                  <a:gd name="T5" fmla="*/ 22 h 182"/>
                  <a:gd name="T6" fmla="*/ 13 w 132"/>
                  <a:gd name="T7" fmla="*/ 20 h 182"/>
                  <a:gd name="T8" fmla="*/ 15 w 132"/>
                  <a:gd name="T9" fmla="*/ 16 h 182"/>
                  <a:gd name="T10" fmla="*/ 16 w 132"/>
                  <a:gd name="T11" fmla="*/ 12 h 182"/>
                  <a:gd name="T12" fmla="*/ 17 w 132"/>
                  <a:gd name="T13" fmla="*/ 8 h 182"/>
                  <a:gd name="T14" fmla="*/ 17 w 132"/>
                  <a:gd name="T15" fmla="*/ 4 h 182"/>
                  <a:gd name="T16" fmla="*/ 14 w 132"/>
                  <a:gd name="T17" fmla="*/ 2 h 182"/>
                  <a:gd name="T18" fmla="*/ 9 w 132"/>
                  <a:gd name="T19" fmla="*/ 0 h 182"/>
                  <a:gd name="T20" fmla="*/ 4 w 132"/>
                  <a:gd name="T21" fmla="*/ 2 h 182"/>
                  <a:gd name="T22" fmla="*/ 1 w 132"/>
                  <a:gd name="T23" fmla="*/ 4 h 182"/>
                  <a:gd name="T24" fmla="*/ 0 w 132"/>
                  <a:gd name="T25" fmla="*/ 8 h 182"/>
                  <a:gd name="T26" fmla="*/ 1 w 132"/>
                  <a:gd name="T27" fmla="*/ 12 h 182"/>
                  <a:gd name="T28" fmla="*/ 3 w 132"/>
                  <a:gd name="T29" fmla="*/ 16 h 182"/>
                  <a:gd name="T30" fmla="*/ 5 w 132"/>
                  <a:gd name="T31" fmla="*/ 20 h 182"/>
                  <a:gd name="T32" fmla="*/ 6 w 132"/>
                  <a:gd name="T33" fmla="*/ 22 h 182"/>
                  <a:gd name="T34" fmla="*/ 7 w 132"/>
                  <a:gd name="T35" fmla="*/ 23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7" name="Freeform 151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7 w 132"/>
                  <a:gd name="T1" fmla="*/ 23 h 182"/>
                  <a:gd name="T2" fmla="*/ 11 w 132"/>
                  <a:gd name="T3" fmla="*/ 23 h 182"/>
                  <a:gd name="T4" fmla="*/ 11 w 132"/>
                  <a:gd name="T5" fmla="*/ 22 h 182"/>
                  <a:gd name="T6" fmla="*/ 13 w 132"/>
                  <a:gd name="T7" fmla="*/ 20 h 182"/>
                  <a:gd name="T8" fmla="*/ 15 w 132"/>
                  <a:gd name="T9" fmla="*/ 16 h 182"/>
                  <a:gd name="T10" fmla="*/ 16 w 132"/>
                  <a:gd name="T11" fmla="*/ 12 h 182"/>
                  <a:gd name="T12" fmla="*/ 17 w 132"/>
                  <a:gd name="T13" fmla="*/ 8 h 182"/>
                  <a:gd name="T14" fmla="*/ 17 w 132"/>
                  <a:gd name="T15" fmla="*/ 4 h 182"/>
                  <a:gd name="T16" fmla="*/ 14 w 132"/>
                  <a:gd name="T17" fmla="*/ 2 h 182"/>
                  <a:gd name="T18" fmla="*/ 9 w 132"/>
                  <a:gd name="T19" fmla="*/ 0 h 182"/>
                  <a:gd name="T20" fmla="*/ 4 w 132"/>
                  <a:gd name="T21" fmla="*/ 2 h 182"/>
                  <a:gd name="T22" fmla="*/ 1 w 132"/>
                  <a:gd name="T23" fmla="*/ 4 h 182"/>
                  <a:gd name="T24" fmla="*/ 0 w 132"/>
                  <a:gd name="T25" fmla="*/ 8 h 182"/>
                  <a:gd name="T26" fmla="*/ 1 w 132"/>
                  <a:gd name="T27" fmla="*/ 12 h 182"/>
                  <a:gd name="T28" fmla="*/ 3 w 132"/>
                  <a:gd name="T29" fmla="*/ 16 h 182"/>
                  <a:gd name="T30" fmla="*/ 5 w 132"/>
                  <a:gd name="T31" fmla="*/ 20 h 182"/>
                  <a:gd name="T32" fmla="*/ 6 w 132"/>
                  <a:gd name="T33" fmla="*/ 22 h 182"/>
                  <a:gd name="T34" fmla="*/ 7 w 132"/>
                  <a:gd name="T35" fmla="*/ 23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8" name="Freeform 152"/>
              <p:cNvSpPr>
                <a:spLocks/>
              </p:cNvSpPr>
              <p:nvPr/>
            </p:nvSpPr>
            <p:spPr bwMode="auto">
              <a:xfrm>
                <a:off x="2821" y="2718"/>
                <a:ext cx="89" cy="73"/>
              </a:xfrm>
              <a:custGeom>
                <a:avLst/>
                <a:gdLst>
                  <a:gd name="T0" fmla="*/ 21 w 177"/>
                  <a:gd name="T1" fmla="*/ 18 h 146"/>
                  <a:gd name="T2" fmla="*/ 23 w 177"/>
                  <a:gd name="T3" fmla="*/ 15 h 146"/>
                  <a:gd name="T4" fmla="*/ 22 w 177"/>
                  <a:gd name="T5" fmla="*/ 14 h 146"/>
                  <a:gd name="T6" fmla="*/ 21 w 177"/>
                  <a:gd name="T7" fmla="*/ 12 h 146"/>
                  <a:gd name="T8" fmla="*/ 18 w 177"/>
                  <a:gd name="T9" fmla="*/ 8 h 146"/>
                  <a:gd name="T10" fmla="*/ 16 w 177"/>
                  <a:gd name="T11" fmla="*/ 5 h 146"/>
                  <a:gd name="T12" fmla="*/ 12 w 177"/>
                  <a:gd name="T13" fmla="*/ 2 h 146"/>
                  <a:gd name="T14" fmla="*/ 9 w 177"/>
                  <a:gd name="T15" fmla="*/ 0 h 146"/>
                  <a:gd name="T16" fmla="*/ 5 w 177"/>
                  <a:gd name="T17" fmla="*/ 1 h 146"/>
                  <a:gd name="T18" fmla="*/ 2 w 177"/>
                  <a:gd name="T19" fmla="*/ 5 h 146"/>
                  <a:gd name="T20" fmla="*/ 1 w 177"/>
                  <a:gd name="T21" fmla="*/ 8 h 146"/>
                  <a:gd name="T22" fmla="*/ 0 w 177"/>
                  <a:gd name="T23" fmla="*/ 10 h 146"/>
                  <a:gd name="T24" fmla="*/ 1 w 177"/>
                  <a:gd name="T25" fmla="*/ 12 h 146"/>
                  <a:gd name="T26" fmla="*/ 1 w 177"/>
                  <a:gd name="T27" fmla="*/ 14 h 146"/>
                  <a:gd name="T28" fmla="*/ 3 w 177"/>
                  <a:gd name="T29" fmla="*/ 15 h 146"/>
                  <a:gd name="T30" fmla="*/ 4 w 177"/>
                  <a:gd name="T31" fmla="*/ 16 h 146"/>
                  <a:gd name="T32" fmla="*/ 6 w 177"/>
                  <a:gd name="T33" fmla="*/ 17 h 146"/>
                  <a:gd name="T34" fmla="*/ 8 w 177"/>
                  <a:gd name="T35" fmla="*/ 18 h 146"/>
                  <a:gd name="T36" fmla="*/ 10 w 177"/>
                  <a:gd name="T37" fmla="*/ 18 h 146"/>
                  <a:gd name="T38" fmla="*/ 13 w 177"/>
                  <a:gd name="T39" fmla="*/ 18 h 146"/>
                  <a:gd name="T40" fmla="*/ 15 w 177"/>
                  <a:gd name="T41" fmla="*/ 18 h 146"/>
                  <a:gd name="T42" fmla="*/ 17 w 177"/>
                  <a:gd name="T43" fmla="*/ 19 h 146"/>
                  <a:gd name="T44" fmla="*/ 18 w 177"/>
                  <a:gd name="T45" fmla="*/ 19 h 146"/>
                  <a:gd name="T46" fmla="*/ 20 w 177"/>
                  <a:gd name="T47" fmla="*/ 18 h 146"/>
                  <a:gd name="T48" fmla="*/ 21 w 177"/>
                  <a:gd name="T49" fmla="*/ 18 h 146"/>
                  <a:gd name="T50" fmla="*/ 21 w 177"/>
                  <a:gd name="T51" fmla="*/ 18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9" name="Freeform 153"/>
              <p:cNvSpPr>
                <a:spLocks/>
              </p:cNvSpPr>
              <p:nvPr/>
            </p:nvSpPr>
            <p:spPr bwMode="auto">
              <a:xfrm>
                <a:off x="2821" y="2800"/>
                <a:ext cx="89" cy="71"/>
              </a:xfrm>
              <a:custGeom>
                <a:avLst/>
                <a:gdLst>
                  <a:gd name="T0" fmla="*/ 23 w 178"/>
                  <a:gd name="T1" fmla="*/ 3 h 143"/>
                  <a:gd name="T2" fmla="*/ 21 w 178"/>
                  <a:gd name="T3" fmla="*/ 0 h 143"/>
                  <a:gd name="T4" fmla="*/ 21 w 178"/>
                  <a:gd name="T5" fmla="*/ 0 h 143"/>
                  <a:gd name="T6" fmla="*/ 20 w 178"/>
                  <a:gd name="T7" fmla="*/ 0 h 143"/>
                  <a:gd name="T8" fmla="*/ 19 w 178"/>
                  <a:gd name="T9" fmla="*/ 0 h 143"/>
                  <a:gd name="T10" fmla="*/ 17 w 178"/>
                  <a:gd name="T11" fmla="*/ 0 h 143"/>
                  <a:gd name="T12" fmla="*/ 15 w 178"/>
                  <a:gd name="T13" fmla="*/ 0 h 143"/>
                  <a:gd name="T14" fmla="*/ 13 w 178"/>
                  <a:gd name="T15" fmla="*/ 0 h 143"/>
                  <a:gd name="T16" fmla="*/ 10 w 178"/>
                  <a:gd name="T17" fmla="*/ 0 h 143"/>
                  <a:gd name="T18" fmla="*/ 8 w 178"/>
                  <a:gd name="T19" fmla="*/ 0 h 143"/>
                  <a:gd name="T20" fmla="*/ 6 w 178"/>
                  <a:gd name="T21" fmla="*/ 1 h 143"/>
                  <a:gd name="T22" fmla="*/ 4 w 178"/>
                  <a:gd name="T23" fmla="*/ 2 h 143"/>
                  <a:gd name="T24" fmla="*/ 3 w 178"/>
                  <a:gd name="T25" fmla="*/ 3 h 143"/>
                  <a:gd name="T26" fmla="*/ 1 w 178"/>
                  <a:gd name="T27" fmla="*/ 4 h 143"/>
                  <a:gd name="T28" fmla="*/ 1 w 178"/>
                  <a:gd name="T29" fmla="*/ 6 h 143"/>
                  <a:gd name="T30" fmla="*/ 0 w 178"/>
                  <a:gd name="T31" fmla="*/ 8 h 143"/>
                  <a:gd name="T32" fmla="*/ 1 w 178"/>
                  <a:gd name="T33" fmla="*/ 10 h 143"/>
                  <a:gd name="T34" fmla="*/ 2 w 178"/>
                  <a:gd name="T35" fmla="*/ 13 h 143"/>
                  <a:gd name="T36" fmla="*/ 6 w 178"/>
                  <a:gd name="T37" fmla="*/ 16 h 143"/>
                  <a:gd name="T38" fmla="*/ 9 w 178"/>
                  <a:gd name="T39" fmla="*/ 17 h 143"/>
                  <a:gd name="T40" fmla="*/ 12 w 178"/>
                  <a:gd name="T41" fmla="*/ 16 h 143"/>
                  <a:gd name="T42" fmla="*/ 16 w 178"/>
                  <a:gd name="T43" fmla="*/ 13 h 143"/>
                  <a:gd name="T44" fmla="*/ 19 w 178"/>
                  <a:gd name="T45" fmla="*/ 10 h 143"/>
                  <a:gd name="T46" fmla="*/ 21 w 178"/>
                  <a:gd name="T47" fmla="*/ 6 h 143"/>
                  <a:gd name="T48" fmla="*/ 22 w 178"/>
                  <a:gd name="T49" fmla="*/ 4 h 143"/>
                  <a:gd name="T50" fmla="*/ 23 w 178"/>
                  <a:gd name="T51" fmla="*/ 3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0" name="Freeform 154"/>
              <p:cNvSpPr>
                <a:spLocks/>
              </p:cNvSpPr>
              <p:nvPr/>
            </p:nvSpPr>
            <p:spPr bwMode="auto">
              <a:xfrm>
                <a:off x="2894" y="2818"/>
                <a:ext cx="66" cy="90"/>
              </a:xfrm>
              <a:custGeom>
                <a:avLst/>
                <a:gdLst>
                  <a:gd name="T0" fmla="*/ 11 w 132"/>
                  <a:gd name="T1" fmla="*/ 0 h 181"/>
                  <a:gd name="T2" fmla="*/ 7 w 132"/>
                  <a:gd name="T3" fmla="*/ 0 h 181"/>
                  <a:gd name="T4" fmla="*/ 6 w 132"/>
                  <a:gd name="T5" fmla="*/ 1 h 181"/>
                  <a:gd name="T6" fmla="*/ 5 w 132"/>
                  <a:gd name="T7" fmla="*/ 3 h 181"/>
                  <a:gd name="T8" fmla="*/ 3 w 132"/>
                  <a:gd name="T9" fmla="*/ 7 h 181"/>
                  <a:gd name="T10" fmla="*/ 1 w 132"/>
                  <a:gd name="T11" fmla="*/ 11 h 181"/>
                  <a:gd name="T12" fmla="*/ 0 w 132"/>
                  <a:gd name="T13" fmla="*/ 15 h 181"/>
                  <a:gd name="T14" fmla="*/ 1 w 132"/>
                  <a:gd name="T15" fmla="*/ 19 h 181"/>
                  <a:gd name="T16" fmla="*/ 3 w 132"/>
                  <a:gd name="T17" fmla="*/ 21 h 181"/>
                  <a:gd name="T18" fmla="*/ 8 w 132"/>
                  <a:gd name="T19" fmla="*/ 22 h 181"/>
                  <a:gd name="T20" fmla="*/ 14 w 132"/>
                  <a:gd name="T21" fmla="*/ 21 h 181"/>
                  <a:gd name="T22" fmla="*/ 16 w 132"/>
                  <a:gd name="T23" fmla="*/ 19 h 181"/>
                  <a:gd name="T24" fmla="*/ 17 w 132"/>
                  <a:gd name="T25" fmla="*/ 15 h 181"/>
                  <a:gd name="T26" fmla="*/ 16 w 132"/>
                  <a:gd name="T27" fmla="*/ 11 h 181"/>
                  <a:gd name="T28" fmla="*/ 15 w 132"/>
                  <a:gd name="T29" fmla="*/ 7 h 181"/>
                  <a:gd name="T30" fmla="*/ 13 w 132"/>
                  <a:gd name="T31" fmla="*/ 3 h 181"/>
                  <a:gd name="T32" fmla="*/ 11 w 132"/>
                  <a:gd name="T33" fmla="*/ 1 h 181"/>
                  <a:gd name="T34" fmla="*/ 11 w 132"/>
                  <a:gd name="T35" fmla="*/ 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1" name="Freeform 155"/>
              <p:cNvSpPr>
                <a:spLocks/>
              </p:cNvSpPr>
              <p:nvPr/>
            </p:nvSpPr>
            <p:spPr bwMode="auto">
              <a:xfrm>
                <a:off x="2944" y="2799"/>
                <a:ext cx="88" cy="72"/>
              </a:xfrm>
              <a:custGeom>
                <a:avLst/>
                <a:gdLst>
                  <a:gd name="T0" fmla="*/ 1 w 177"/>
                  <a:gd name="T1" fmla="*/ 1 h 144"/>
                  <a:gd name="T2" fmla="*/ 0 w 177"/>
                  <a:gd name="T3" fmla="*/ 4 h 144"/>
                  <a:gd name="T4" fmla="*/ 0 w 177"/>
                  <a:gd name="T5" fmla="*/ 5 h 144"/>
                  <a:gd name="T6" fmla="*/ 2 w 177"/>
                  <a:gd name="T7" fmla="*/ 7 h 144"/>
                  <a:gd name="T8" fmla="*/ 4 w 177"/>
                  <a:gd name="T9" fmla="*/ 11 h 144"/>
                  <a:gd name="T10" fmla="*/ 7 w 177"/>
                  <a:gd name="T11" fmla="*/ 14 h 144"/>
                  <a:gd name="T12" fmla="*/ 10 w 177"/>
                  <a:gd name="T13" fmla="*/ 17 h 144"/>
                  <a:gd name="T14" fmla="*/ 13 w 177"/>
                  <a:gd name="T15" fmla="*/ 18 h 144"/>
                  <a:gd name="T16" fmla="*/ 17 w 177"/>
                  <a:gd name="T17" fmla="*/ 18 h 144"/>
                  <a:gd name="T18" fmla="*/ 20 w 177"/>
                  <a:gd name="T19" fmla="*/ 14 h 144"/>
                  <a:gd name="T20" fmla="*/ 21 w 177"/>
                  <a:gd name="T21" fmla="*/ 11 h 144"/>
                  <a:gd name="T22" fmla="*/ 22 w 177"/>
                  <a:gd name="T23" fmla="*/ 9 h 144"/>
                  <a:gd name="T24" fmla="*/ 22 w 177"/>
                  <a:gd name="T25" fmla="*/ 7 h 144"/>
                  <a:gd name="T26" fmla="*/ 21 w 177"/>
                  <a:gd name="T27" fmla="*/ 5 h 144"/>
                  <a:gd name="T28" fmla="*/ 20 w 177"/>
                  <a:gd name="T29" fmla="*/ 4 h 144"/>
                  <a:gd name="T30" fmla="*/ 18 w 177"/>
                  <a:gd name="T31" fmla="*/ 3 h 144"/>
                  <a:gd name="T32" fmla="*/ 16 w 177"/>
                  <a:gd name="T33" fmla="*/ 2 h 144"/>
                  <a:gd name="T34" fmla="*/ 14 w 177"/>
                  <a:gd name="T35" fmla="*/ 1 h 144"/>
                  <a:gd name="T36" fmla="*/ 12 w 177"/>
                  <a:gd name="T37" fmla="*/ 1 h 144"/>
                  <a:gd name="T38" fmla="*/ 10 w 177"/>
                  <a:gd name="T39" fmla="*/ 1 h 144"/>
                  <a:gd name="T40" fmla="*/ 7 w 177"/>
                  <a:gd name="T41" fmla="*/ 1 h 144"/>
                  <a:gd name="T42" fmla="*/ 6 w 177"/>
                  <a:gd name="T43" fmla="*/ 0 h 144"/>
                  <a:gd name="T44" fmla="*/ 4 w 177"/>
                  <a:gd name="T45" fmla="*/ 0 h 144"/>
                  <a:gd name="T46" fmla="*/ 3 w 177"/>
                  <a:gd name="T47" fmla="*/ 1 h 144"/>
                  <a:gd name="T48" fmla="*/ 2 w 177"/>
                  <a:gd name="T49" fmla="*/ 1 h 144"/>
                  <a:gd name="T50" fmla="*/ 1 w 177"/>
                  <a:gd name="T51" fmla="*/ 1 h 1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2" name="Freeform 156"/>
              <p:cNvSpPr>
                <a:spLocks/>
              </p:cNvSpPr>
              <p:nvPr/>
            </p:nvSpPr>
            <p:spPr bwMode="auto">
              <a:xfrm>
                <a:off x="2943" y="2718"/>
                <a:ext cx="90" cy="72"/>
              </a:xfrm>
              <a:custGeom>
                <a:avLst/>
                <a:gdLst>
                  <a:gd name="T0" fmla="*/ 0 w 180"/>
                  <a:gd name="T1" fmla="*/ 15 h 143"/>
                  <a:gd name="T2" fmla="*/ 2 w 180"/>
                  <a:gd name="T3" fmla="*/ 18 h 143"/>
                  <a:gd name="T4" fmla="*/ 3 w 180"/>
                  <a:gd name="T5" fmla="*/ 18 h 143"/>
                  <a:gd name="T6" fmla="*/ 3 w 180"/>
                  <a:gd name="T7" fmla="*/ 18 h 143"/>
                  <a:gd name="T8" fmla="*/ 5 w 180"/>
                  <a:gd name="T9" fmla="*/ 18 h 143"/>
                  <a:gd name="T10" fmla="*/ 6 w 180"/>
                  <a:gd name="T11" fmla="*/ 18 h 143"/>
                  <a:gd name="T12" fmla="*/ 8 w 180"/>
                  <a:gd name="T13" fmla="*/ 18 h 143"/>
                  <a:gd name="T14" fmla="*/ 10 w 180"/>
                  <a:gd name="T15" fmla="*/ 18 h 143"/>
                  <a:gd name="T16" fmla="*/ 13 w 180"/>
                  <a:gd name="T17" fmla="*/ 18 h 143"/>
                  <a:gd name="T18" fmla="*/ 15 w 180"/>
                  <a:gd name="T19" fmla="*/ 17 h 143"/>
                  <a:gd name="T20" fmla="*/ 17 w 180"/>
                  <a:gd name="T21" fmla="*/ 17 h 143"/>
                  <a:gd name="T22" fmla="*/ 19 w 180"/>
                  <a:gd name="T23" fmla="*/ 16 h 143"/>
                  <a:gd name="T24" fmla="*/ 21 w 180"/>
                  <a:gd name="T25" fmla="*/ 15 h 143"/>
                  <a:gd name="T26" fmla="*/ 22 w 180"/>
                  <a:gd name="T27" fmla="*/ 14 h 143"/>
                  <a:gd name="T28" fmla="*/ 23 w 180"/>
                  <a:gd name="T29" fmla="*/ 12 h 143"/>
                  <a:gd name="T30" fmla="*/ 23 w 180"/>
                  <a:gd name="T31" fmla="*/ 10 h 143"/>
                  <a:gd name="T32" fmla="*/ 22 w 180"/>
                  <a:gd name="T33" fmla="*/ 8 h 143"/>
                  <a:gd name="T34" fmla="*/ 21 w 180"/>
                  <a:gd name="T35" fmla="*/ 5 h 143"/>
                  <a:gd name="T36" fmla="*/ 18 w 180"/>
                  <a:gd name="T37" fmla="*/ 1 h 143"/>
                  <a:gd name="T38" fmla="*/ 14 w 180"/>
                  <a:gd name="T39" fmla="*/ 0 h 143"/>
                  <a:gd name="T40" fmla="*/ 11 w 180"/>
                  <a:gd name="T41" fmla="*/ 2 h 143"/>
                  <a:gd name="T42" fmla="*/ 7 w 180"/>
                  <a:gd name="T43" fmla="*/ 4 h 143"/>
                  <a:gd name="T44" fmla="*/ 5 w 180"/>
                  <a:gd name="T45" fmla="*/ 8 h 143"/>
                  <a:gd name="T46" fmla="*/ 2 w 180"/>
                  <a:gd name="T47" fmla="*/ 11 h 143"/>
                  <a:gd name="T48" fmla="*/ 1 w 180"/>
                  <a:gd name="T49" fmla="*/ 14 h 143"/>
                  <a:gd name="T50" fmla="*/ 0 w 180"/>
                  <a:gd name="T51" fmla="*/ 15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" name="Freeform 157"/>
              <p:cNvSpPr>
                <a:spLocks/>
              </p:cNvSpPr>
              <p:nvPr/>
            </p:nvSpPr>
            <p:spPr bwMode="auto">
              <a:xfrm>
                <a:off x="3116" y="2261"/>
                <a:ext cx="12" cy="12"/>
              </a:xfrm>
              <a:custGeom>
                <a:avLst/>
                <a:gdLst>
                  <a:gd name="T0" fmla="*/ 2 w 24"/>
                  <a:gd name="T1" fmla="*/ 3 h 24"/>
                  <a:gd name="T2" fmla="*/ 1 w 24"/>
                  <a:gd name="T3" fmla="*/ 3 h 24"/>
                  <a:gd name="T4" fmla="*/ 1 w 24"/>
                  <a:gd name="T5" fmla="*/ 3 h 24"/>
                  <a:gd name="T6" fmla="*/ 1 w 24"/>
                  <a:gd name="T7" fmla="*/ 2 h 24"/>
                  <a:gd name="T8" fmla="*/ 0 w 24"/>
                  <a:gd name="T9" fmla="*/ 2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2 w 24"/>
                  <a:gd name="T17" fmla="*/ 0 h 24"/>
                  <a:gd name="T18" fmla="*/ 3 w 24"/>
                  <a:gd name="T19" fmla="*/ 1 h 24"/>
                  <a:gd name="T20" fmla="*/ 3 w 24"/>
                  <a:gd name="T21" fmla="*/ 1 h 24"/>
                  <a:gd name="T22" fmla="*/ 3 w 24"/>
                  <a:gd name="T23" fmla="*/ 1 h 24"/>
                  <a:gd name="T24" fmla="*/ 3 w 24"/>
                  <a:gd name="T25" fmla="*/ 2 h 24"/>
                  <a:gd name="T26" fmla="*/ 3 w 24"/>
                  <a:gd name="T27" fmla="*/ 2 h 24"/>
                  <a:gd name="T28" fmla="*/ 3 w 24"/>
                  <a:gd name="T29" fmla="*/ 3 h 24"/>
                  <a:gd name="T30" fmla="*/ 3 w 24"/>
                  <a:gd name="T31" fmla="*/ 3 h 24"/>
                  <a:gd name="T32" fmla="*/ 2 w 24"/>
                  <a:gd name="T33" fmla="*/ 3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" name="Freeform 158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3 w 52"/>
                  <a:gd name="T1" fmla="*/ 10 h 73"/>
                  <a:gd name="T2" fmla="*/ 4 w 52"/>
                  <a:gd name="T3" fmla="*/ 10 h 73"/>
                  <a:gd name="T4" fmla="*/ 5 w 52"/>
                  <a:gd name="T5" fmla="*/ 9 h 73"/>
                  <a:gd name="T6" fmla="*/ 5 w 52"/>
                  <a:gd name="T7" fmla="*/ 8 h 73"/>
                  <a:gd name="T8" fmla="*/ 6 w 52"/>
                  <a:gd name="T9" fmla="*/ 7 h 73"/>
                  <a:gd name="T10" fmla="*/ 7 w 52"/>
                  <a:gd name="T11" fmla="*/ 5 h 73"/>
                  <a:gd name="T12" fmla="*/ 7 w 52"/>
                  <a:gd name="T13" fmla="*/ 3 h 73"/>
                  <a:gd name="T14" fmla="*/ 7 w 52"/>
                  <a:gd name="T15" fmla="*/ 2 h 73"/>
                  <a:gd name="T16" fmla="*/ 6 w 52"/>
                  <a:gd name="T17" fmla="*/ 1 h 73"/>
                  <a:gd name="T18" fmla="*/ 4 w 52"/>
                  <a:gd name="T19" fmla="*/ 0 h 73"/>
                  <a:gd name="T20" fmla="*/ 2 w 52"/>
                  <a:gd name="T21" fmla="*/ 1 h 73"/>
                  <a:gd name="T22" fmla="*/ 1 w 52"/>
                  <a:gd name="T23" fmla="*/ 2 h 73"/>
                  <a:gd name="T24" fmla="*/ 0 w 52"/>
                  <a:gd name="T25" fmla="*/ 3 h 73"/>
                  <a:gd name="T26" fmla="*/ 1 w 52"/>
                  <a:gd name="T27" fmla="*/ 5 h 73"/>
                  <a:gd name="T28" fmla="*/ 1 w 52"/>
                  <a:gd name="T29" fmla="*/ 7 h 73"/>
                  <a:gd name="T30" fmla="*/ 2 w 52"/>
                  <a:gd name="T31" fmla="*/ 8 h 73"/>
                  <a:gd name="T32" fmla="*/ 3 w 52"/>
                  <a:gd name="T33" fmla="*/ 9 h 73"/>
                  <a:gd name="T34" fmla="*/ 3 w 52"/>
                  <a:gd name="T35" fmla="*/ 1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" name="Freeform 159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3 w 52"/>
                  <a:gd name="T1" fmla="*/ 10 h 73"/>
                  <a:gd name="T2" fmla="*/ 4 w 52"/>
                  <a:gd name="T3" fmla="*/ 10 h 73"/>
                  <a:gd name="T4" fmla="*/ 5 w 52"/>
                  <a:gd name="T5" fmla="*/ 9 h 73"/>
                  <a:gd name="T6" fmla="*/ 5 w 52"/>
                  <a:gd name="T7" fmla="*/ 8 h 73"/>
                  <a:gd name="T8" fmla="*/ 6 w 52"/>
                  <a:gd name="T9" fmla="*/ 7 h 73"/>
                  <a:gd name="T10" fmla="*/ 7 w 52"/>
                  <a:gd name="T11" fmla="*/ 5 h 73"/>
                  <a:gd name="T12" fmla="*/ 7 w 52"/>
                  <a:gd name="T13" fmla="*/ 3 h 73"/>
                  <a:gd name="T14" fmla="*/ 7 w 52"/>
                  <a:gd name="T15" fmla="*/ 2 h 73"/>
                  <a:gd name="T16" fmla="*/ 6 w 52"/>
                  <a:gd name="T17" fmla="*/ 1 h 73"/>
                  <a:gd name="T18" fmla="*/ 4 w 52"/>
                  <a:gd name="T19" fmla="*/ 0 h 73"/>
                  <a:gd name="T20" fmla="*/ 2 w 52"/>
                  <a:gd name="T21" fmla="*/ 1 h 73"/>
                  <a:gd name="T22" fmla="*/ 1 w 52"/>
                  <a:gd name="T23" fmla="*/ 2 h 73"/>
                  <a:gd name="T24" fmla="*/ 0 w 52"/>
                  <a:gd name="T25" fmla="*/ 3 h 73"/>
                  <a:gd name="T26" fmla="*/ 1 w 52"/>
                  <a:gd name="T27" fmla="*/ 5 h 73"/>
                  <a:gd name="T28" fmla="*/ 1 w 52"/>
                  <a:gd name="T29" fmla="*/ 7 h 73"/>
                  <a:gd name="T30" fmla="*/ 2 w 52"/>
                  <a:gd name="T31" fmla="*/ 8 h 73"/>
                  <a:gd name="T32" fmla="*/ 3 w 52"/>
                  <a:gd name="T33" fmla="*/ 9 h 73"/>
                  <a:gd name="T34" fmla="*/ 3 w 52"/>
                  <a:gd name="T35" fmla="*/ 1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" name="Freeform 160"/>
              <p:cNvSpPr>
                <a:spLocks/>
              </p:cNvSpPr>
              <p:nvPr/>
            </p:nvSpPr>
            <p:spPr bwMode="auto">
              <a:xfrm>
                <a:off x="3080" y="2236"/>
                <a:ext cx="36" cy="29"/>
              </a:xfrm>
              <a:custGeom>
                <a:avLst/>
                <a:gdLst>
                  <a:gd name="T0" fmla="*/ 9 w 71"/>
                  <a:gd name="T1" fmla="*/ 8 h 58"/>
                  <a:gd name="T2" fmla="*/ 9 w 71"/>
                  <a:gd name="T3" fmla="*/ 6 h 58"/>
                  <a:gd name="T4" fmla="*/ 9 w 71"/>
                  <a:gd name="T5" fmla="*/ 6 h 58"/>
                  <a:gd name="T6" fmla="*/ 8 w 71"/>
                  <a:gd name="T7" fmla="*/ 5 h 58"/>
                  <a:gd name="T8" fmla="*/ 8 w 71"/>
                  <a:gd name="T9" fmla="*/ 4 h 58"/>
                  <a:gd name="T10" fmla="*/ 7 w 71"/>
                  <a:gd name="T11" fmla="*/ 2 h 58"/>
                  <a:gd name="T12" fmla="*/ 5 w 71"/>
                  <a:gd name="T13" fmla="*/ 1 h 58"/>
                  <a:gd name="T14" fmla="*/ 4 w 71"/>
                  <a:gd name="T15" fmla="*/ 0 h 58"/>
                  <a:gd name="T16" fmla="*/ 2 w 71"/>
                  <a:gd name="T17" fmla="*/ 1 h 58"/>
                  <a:gd name="T18" fmla="*/ 1 w 71"/>
                  <a:gd name="T19" fmla="*/ 3 h 58"/>
                  <a:gd name="T20" fmla="*/ 0 w 71"/>
                  <a:gd name="T21" fmla="*/ 5 h 58"/>
                  <a:gd name="T22" fmla="*/ 1 w 71"/>
                  <a:gd name="T23" fmla="*/ 6 h 58"/>
                  <a:gd name="T24" fmla="*/ 2 w 71"/>
                  <a:gd name="T25" fmla="*/ 7 h 58"/>
                  <a:gd name="T26" fmla="*/ 4 w 71"/>
                  <a:gd name="T27" fmla="*/ 7 h 58"/>
                  <a:gd name="T28" fmla="*/ 5 w 71"/>
                  <a:gd name="T29" fmla="*/ 8 h 58"/>
                  <a:gd name="T30" fmla="*/ 7 w 71"/>
                  <a:gd name="T31" fmla="*/ 8 h 58"/>
                  <a:gd name="T32" fmla="*/ 8 w 71"/>
                  <a:gd name="T33" fmla="*/ 8 h 58"/>
                  <a:gd name="T34" fmla="*/ 9 w 71"/>
                  <a:gd name="T35" fmla="*/ 8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7" name="Freeform 161"/>
              <p:cNvSpPr>
                <a:spLocks/>
              </p:cNvSpPr>
              <p:nvPr/>
            </p:nvSpPr>
            <p:spPr bwMode="auto">
              <a:xfrm>
                <a:off x="3080" y="2269"/>
                <a:ext cx="36" cy="28"/>
              </a:xfrm>
              <a:custGeom>
                <a:avLst/>
                <a:gdLst>
                  <a:gd name="T0" fmla="*/ 9 w 71"/>
                  <a:gd name="T1" fmla="*/ 1 h 57"/>
                  <a:gd name="T2" fmla="*/ 9 w 71"/>
                  <a:gd name="T3" fmla="*/ 0 h 57"/>
                  <a:gd name="T4" fmla="*/ 8 w 71"/>
                  <a:gd name="T5" fmla="*/ 0 h 57"/>
                  <a:gd name="T6" fmla="*/ 7 w 71"/>
                  <a:gd name="T7" fmla="*/ 0 h 57"/>
                  <a:gd name="T8" fmla="*/ 5 w 71"/>
                  <a:gd name="T9" fmla="*/ 0 h 57"/>
                  <a:gd name="T10" fmla="*/ 4 w 71"/>
                  <a:gd name="T11" fmla="*/ 0 h 57"/>
                  <a:gd name="T12" fmla="*/ 2 w 71"/>
                  <a:gd name="T13" fmla="*/ 0 h 57"/>
                  <a:gd name="T14" fmla="*/ 1 w 71"/>
                  <a:gd name="T15" fmla="*/ 1 h 57"/>
                  <a:gd name="T16" fmla="*/ 0 w 71"/>
                  <a:gd name="T17" fmla="*/ 3 h 57"/>
                  <a:gd name="T18" fmla="*/ 1 w 71"/>
                  <a:gd name="T19" fmla="*/ 5 h 57"/>
                  <a:gd name="T20" fmla="*/ 2 w 71"/>
                  <a:gd name="T21" fmla="*/ 6 h 57"/>
                  <a:gd name="T22" fmla="*/ 4 w 71"/>
                  <a:gd name="T23" fmla="*/ 7 h 57"/>
                  <a:gd name="T24" fmla="*/ 5 w 71"/>
                  <a:gd name="T25" fmla="*/ 6 h 57"/>
                  <a:gd name="T26" fmla="*/ 7 w 71"/>
                  <a:gd name="T27" fmla="*/ 5 h 57"/>
                  <a:gd name="T28" fmla="*/ 8 w 71"/>
                  <a:gd name="T29" fmla="*/ 4 h 57"/>
                  <a:gd name="T30" fmla="*/ 8 w 71"/>
                  <a:gd name="T31" fmla="*/ 2 h 57"/>
                  <a:gd name="T32" fmla="*/ 9 w 71"/>
                  <a:gd name="T33" fmla="*/ 1 h 57"/>
                  <a:gd name="T34" fmla="*/ 9 w 71"/>
                  <a:gd name="T35" fmla="*/ 1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8" name="Freeform 162"/>
              <p:cNvSpPr>
                <a:spLocks/>
              </p:cNvSpPr>
              <p:nvPr/>
            </p:nvSpPr>
            <p:spPr bwMode="auto">
              <a:xfrm>
                <a:off x="3109" y="2277"/>
                <a:ext cx="26" cy="36"/>
              </a:xfrm>
              <a:custGeom>
                <a:avLst/>
                <a:gdLst>
                  <a:gd name="T0" fmla="*/ 4 w 52"/>
                  <a:gd name="T1" fmla="*/ 0 h 73"/>
                  <a:gd name="T2" fmla="*/ 3 w 52"/>
                  <a:gd name="T3" fmla="*/ 0 h 73"/>
                  <a:gd name="T4" fmla="*/ 3 w 52"/>
                  <a:gd name="T5" fmla="*/ 0 h 73"/>
                  <a:gd name="T6" fmla="*/ 2 w 52"/>
                  <a:gd name="T7" fmla="*/ 1 h 73"/>
                  <a:gd name="T8" fmla="*/ 1 w 52"/>
                  <a:gd name="T9" fmla="*/ 2 h 73"/>
                  <a:gd name="T10" fmla="*/ 1 w 52"/>
                  <a:gd name="T11" fmla="*/ 4 h 73"/>
                  <a:gd name="T12" fmla="*/ 0 w 52"/>
                  <a:gd name="T13" fmla="*/ 6 h 73"/>
                  <a:gd name="T14" fmla="*/ 1 w 52"/>
                  <a:gd name="T15" fmla="*/ 7 h 73"/>
                  <a:gd name="T16" fmla="*/ 2 w 52"/>
                  <a:gd name="T17" fmla="*/ 8 h 73"/>
                  <a:gd name="T18" fmla="*/ 4 w 52"/>
                  <a:gd name="T19" fmla="*/ 9 h 73"/>
                  <a:gd name="T20" fmla="*/ 6 w 52"/>
                  <a:gd name="T21" fmla="*/ 8 h 73"/>
                  <a:gd name="T22" fmla="*/ 7 w 52"/>
                  <a:gd name="T23" fmla="*/ 7 h 73"/>
                  <a:gd name="T24" fmla="*/ 7 w 52"/>
                  <a:gd name="T25" fmla="*/ 6 h 73"/>
                  <a:gd name="T26" fmla="*/ 7 w 52"/>
                  <a:gd name="T27" fmla="*/ 4 h 73"/>
                  <a:gd name="T28" fmla="*/ 6 w 52"/>
                  <a:gd name="T29" fmla="*/ 2 h 73"/>
                  <a:gd name="T30" fmla="*/ 5 w 52"/>
                  <a:gd name="T31" fmla="*/ 1 h 73"/>
                  <a:gd name="T32" fmla="*/ 5 w 52"/>
                  <a:gd name="T33" fmla="*/ 0 h 73"/>
                  <a:gd name="T34" fmla="*/ 4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9" name="Freeform 163"/>
              <p:cNvSpPr>
                <a:spLocks/>
              </p:cNvSpPr>
              <p:nvPr/>
            </p:nvSpPr>
            <p:spPr bwMode="auto">
              <a:xfrm>
                <a:off x="3129" y="2269"/>
                <a:ext cx="36" cy="28"/>
              </a:xfrm>
              <a:custGeom>
                <a:avLst/>
                <a:gdLst>
                  <a:gd name="T0" fmla="*/ 1 w 71"/>
                  <a:gd name="T1" fmla="*/ 0 h 57"/>
                  <a:gd name="T2" fmla="*/ 0 w 71"/>
                  <a:gd name="T3" fmla="*/ 1 h 57"/>
                  <a:gd name="T4" fmla="*/ 1 w 71"/>
                  <a:gd name="T5" fmla="*/ 1 h 57"/>
                  <a:gd name="T6" fmla="*/ 1 w 71"/>
                  <a:gd name="T7" fmla="*/ 2 h 57"/>
                  <a:gd name="T8" fmla="*/ 2 w 71"/>
                  <a:gd name="T9" fmla="*/ 4 h 57"/>
                  <a:gd name="T10" fmla="*/ 3 w 71"/>
                  <a:gd name="T11" fmla="*/ 5 h 57"/>
                  <a:gd name="T12" fmla="*/ 4 w 71"/>
                  <a:gd name="T13" fmla="*/ 6 h 57"/>
                  <a:gd name="T14" fmla="*/ 6 w 71"/>
                  <a:gd name="T15" fmla="*/ 7 h 57"/>
                  <a:gd name="T16" fmla="*/ 7 w 71"/>
                  <a:gd name="T17" fmla="*/ 6 h 57"/>
                  <a:gd name="T18" fmla="*/ 9 w 71"/>
                  <a:gd name="T19" fmla="*/ 5 h 57"/>
                  <a:gd name="T20" fmla="*/ 9 w 71"/>
                  <a:gd name="T21" fmla="*/ 3 h 57"/>
                  <a:gd name="T22" fmla="*/ 9 w 71"/>
                  <a:gd name="T23" fmla="*/ 1 h 57"/>
                  <a:gd name="T24" fmla="*/ 8 w 71"/>
                  <a:gd name="T25" fmla="*/ 0 h 57"/>
                  <a:gd name="T26" fmla="*/ 6 w 71"/>
                  <a:gd name="T27" fmla="*/ 0 h 57"/>
                  <a:gd name="T28" fmla="*/ 4 w 71"/>
                  <a:gd name="T29" fmla="*/ 0 h 57"/>
                  <a:gd name="T30" fmla="*/ 3 w 71"/>
                  <a:gd name="T31" fmla="*/ 0 h 57"/>
                  <a:gd name="T32" fmla="*/ 2 w 71"/>
                  <a:gd name="T33" fmla="*/ 0 h 57"/>
                  <a:gd name="T34" fmla="*/ 1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" name="Freeform 164"/>
              <p:cNvSpPr>
                <a:spLocks/>
              </p:cNvSpPr>
              <p:nvPr/>
            </p:nvSpPr>
            <p:spPr bwMode="auto">
              <a:xfrm>
                <a:off x="3129" y="2236"/>
                <a:ext cx="36" cy="28"/>
              </a:xfrm>
              <a:custGeom>
                <a:avLst/>
                <a:gdLst>
                  <a:gd name="T0" fmla="*/ 0 w 71"/>
                  <a:gd name="T1" fmla="*/ 5 h 57"/>
                  <a:gd name="T2" fmla="*/ 1 w 71"/>
                  <a:gd name="T3" fmla="*/ 7 h 57"/>
                  <a:gd name="T4" fmla="*/ 2 w 71"/>
                  <a:gd name="T5" fmla="*/ 7 h 57"/>
                  <a:gd name="T6" fmla="*/ 3 w 71"/>
                  <a:gd name="T7" fmla="*/ 7 h 57"/>
                  <a:gd name="T8" fmla="*/ 4 w 71"/>
                  <a:gd name="T9" fmla="*/ 7 h 57"/>
                  <a:gd name="T10" fmla="*/ 6 w 71"/>
                  <a:gd name="T11" fmla="*/ 6 h 57"/>
                  <a:gd name="T12" fmla="*/ 8 w 71"/>
                  <a:gd name="T13" fmla="*/ 6 h 57"/>
                  <a:gd name="T14" fmla="*/ 9 w 71"/>
                  <a:gd name="T15" fmla="*/ 5 h 57"/>
                  <a:gd name="T16" fmla="*/ 9 w 71"/>
                  <a:gd name="T17" fmla="*/ 4 h 57"/>
                  <a:gd name="T18" fmla="*/ 9 w 71"/>
                  <a:gd name="T19" fmla="*/ 2 h 57"/>
                  <a:gd name="T20" fmla="*/ 7 w 71"/>
                  <a:gd name="T21" fmla="*/ 0 h 57"/>
                  <a:gd name="T22" fmla="*/ 6 w 71"/>
                  <a:gd name="T23" fmla="*/ 0 h 57"/>
                  <a:gd name="T24" fmla="*/ 4 w 71"/>
                  <a:gd name="T25" fmla="*/ 0 h 57"/>
                  <a:gd name="T26" fmla="*/ 3 w 71"/>
                  <a:gd name="T27" fmla="*/ 1 h 57"/>
                  <a:gd name="T28" fmla="*/ 2 w 71"/>
                  <a:gd name="T29" fmla="*/ 2 h 57"/>
                  <a:gd name="T30" fmla="*/ 1 w 71"/>
                  <a:gd name="T31" fmla="*/ 4 h 57"/>
                  <a:gd name="T32" fmla="*/ 1 w 71"/>
                  <a:gd name="T33" fmla="*/ 5 h 57"/>
                  <a:gd name="T34" fmla="*/ 0 w 71"/>
                  <a:gd name="T35" fmla="*/ 5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" name="Freeform 165"/>
              <p:cNvSpPr>
                <a:spLocks/>
              </p:cNvSpPr>
              <p:nvPr/>
            </p:nvSpPr>
            <p:spPr bwMode="auto">
              <a:xfrm>
                <a:off x="3830" y="3106"/>
                <a:ext cx="12" cy="12"/>
              </a:xfrm>
              <a:custGeom>
                <a:avLst/>
                <a:gdLst>
                  <a:gd name="T0" fmla="*/ 2 w 24"/>
                  <a:gd name="T1" fmla="*/ 3 h 24"/>
                  <a:gd name="T2" fmla="*/ 1 w 24"/>
                  <a:gd name="T3" fmla="*/ 3 h 24"/>
                  <a:gd name="T4" fmla="*/ 1 w 24"/>
                  <a:gd name="T5" fmla="*/ 3 h 24"/>
                  <a:gd name="T6" fmla="*/ 1 w 24"/>
                  <a:gd name="T7" fmla="*/ 2 h 24"/>
                  <a:gd name="T8" fmla="*/ 0 w 24"/>
                  <a:gd name="T9" fmla="*/ 2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2 w 24"/>
                  <a:gd name="T17" fmla="*/ 0 h 24"/>
                  <a:gd name="T18" fmla="*/ 2 w 24"/>
                  <a:gd name="T19" fmla="*/ 1 h 24"/>
                  <a:gd name="T20" fmla="*/ 3 w 24"/>
                  <a:gd name="T21" fmla="*/ 1 h 24"/>
                  <a:gd name="T22" fmla="*/ 3 w 24"/>
                  <a:gd name="T23" fmla="*/ 1 h 24"/>
                  <a:gd name="T24" fmla="*/ 3 w 24"/>
                  <a:gd name="T25" fmla="*/ 2 h 24"/>
                  <a:gd name="T26" fmla="*/ 3 w 24"/>
                  <a:gd name="T27" fmla="*/ 2 h 24"/>
                  <a:gd name="T28" fmla="*/ 3 w 24"/>
                  <a:gd name="T29" fmla="*/ 3 h 24"/>
                  <a:gd name="T30" fmla="*/ 2 w 24"/>
                  <a:gd name="T31" fmla="*/ 3 h 24"/>
                  <a:gd name="T32" fmla="*/ 2 w 24"/>
                  <a:gd name="T33" fmla="*/ 3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2" name="Freeform 166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2 w 53"/>
                  <a:gd name="T1" fmla="*/ 9 h 73"/>
                  <a:gd name="T2" fmla="*/ 4 w 53"/>
                  <a:gd name="T3" fmla="*/ 9 h 73"/>
                  <a:gd name="T4" fmla="*/ 4 w 53"/>
                  <a:gd name="T5" fmla="*/ 8 h 73"/>
                  <a:gd name="T6" fmla="*/ 4 w 53"/>
                  <a:gd name="T7" fmla="*/ 7 h 73"/>
                  <a:gd name="T8" fmla="*/ 5 w 53"/>
                  <a:gd name="T9" fmla="*/ 6 h 73"/>
                  <a:gd name="T10" fmla="*/ 6 w 53"/>
                  <a:gd name="T11" fmla="*/ 4 h 73"/>
                  <a:gd name="T12" fmla="*/ 6 w 53"/>
                  <a:gd name="T13" fmla="*/ 2 h 73"/>
                  <a:gd name="T14" fmla="*/ 6 w 53"/>
                  <a:gd name="T15" fmla="*/ 1 h 73"/>
                  <a:gd name="T16" fmla="*/ 5 w 53"/>
                  <a:gd name="T17" fmla="*/ 0 h 73"/>
                  <a:gd name="T18" fmla="*/ 3 w 53"/>
                  <a:gd name="T19" fmla="*/ 0 h 73"/>
                  <a:gd name="T20" fmla="*/ 1 w 53"/>
                  <a:gd name="T21" fmla="*/ 0 h 73"/>
                  <a:gd name="T22" fmla="*/ 0 w 53"/>
                  <a:gd name="T23" fmla="*/ 1 h 73"/>
                  <a:gd name="T24" fmla="*/ 0 w 53"/>
                  <a:gd name="T25" fmla="*/ 2 h 73"/>
                  <a:gd name="T26" fmla="*/ 0 w 53"/>
                  <a:gd name="T27" fmla="*/ 4 h 73"/>
                  <a:gd name="T28" fmla="*/ 0 w 53"/>
                  <a:gd name="T29" fmla="*/ 6 h 73"/>
                  <a:gd name="T30" fmla="*/ 1 w 53"/>
                  <a:gd name="T31" fmla="*/ 7 h 73"/>
                  <a:gd name="T32" fmla="*/ 2 w 53"/>
                  <a:gd name="T33" fmla="*/ 8 h 73"/>
                  <a:gd name="T34" fmla="*/ 2 w 53"/>
                  <a:gd name="T35" fmla="*/ 9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3" name="Freeform 167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2 w 53"/>
                  <a:gd name="T1" fmla="*/ 9 h 73"/>
                  <a:gd name="T2" fmla="*/ 4 w 53"/>
                  <a:gd name="T3" fmla="*/ 9 h 73"/>
                  <a:gd name="T4" fmla="*/ 4 w 53"/>
                  <a:gd name="T5" fmla="*/ 8 h 73"/>
                  <a:gd name="T6" fmla="*/ 4 w 53"/>
                  <a:gd name="T7" fmla="*/ 7 h 73"/>
                  <a:gd name="T8" fmla="*/ 5 w 53"/>
                  <a:gd name="T9" fmla="*/ 6 h 73"/>
                  <a:gd name="T10" fmla="*/ 6 w 53"/>
                  <a:gd name="T11" fmla="*/ 4 h 73"/>
                  <a:gd name="T12" fmla="*/ 6 w 53"/>
                  <a:gd name="T13" fmla="*/ 2 h 73"/>
                  <a:gd name="T14" fmla="*/ 6 w 53"/>
                  <a:gd name="T15" fmla="*/ 1 h 73"/>
                  <a:gd name="T16" fmla="*/ 5 w 53"/>
                  <a:gd name="T17" fmla="*/ 0 h 73"/>
                  <a:gd name="T18" fmla="*/ 3 w 53"/>
                  <a:gd name="T19" fmla="*/ 0 h 73"/>
                  <a:gd name="T20" fmla="*/ 1 w 53"/>
                  <a:gd name="T21" fmla="*/ 0 h 73"/>
                  <a:gd name="T22" fmla="*/ 0 w 53"/>
                  <a:gd name="T23" fmla="*/ 1 h 73"/>
                  <a:gd name="T24" fmla="*/ 0 w 53"/>
                  <a:gd name="T25" fmla="*/ 2 h 73"/>
                  <a:gd name="T26" fmla="*/ 0 w 53"/>
                  <a:gd name="T27" fmla="*/ 4 h 73"/>
                  <a:gd name="T28" fmla="*/ 0 w 53"/>
                  <a:gd name="T29" fmla="*/ 6 h 73"/>
                  <a:gd name="T30" fmla="*/ 1 w 53"/>
                  <a:gd name="T31" fmla="*/ 7 h 73"/>
                  <a:gd name="T32" fmla="*/ 2 w 53"/>
                  <a:gd name="T33" fmla="*/ 8 h 73"/>
                  <a:gd name="T34" fmla="*/ 2 w 53"/>
                  <a:gd name="T35" fmla="*/ 9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4" name="Freeform 168"/>
              <p:cNvSpPr>
                <a:spLocks/>
              </p:cNvSpPr>
              <p:nvPr/>
            </p:nvSpPr>
            <p:spPr bwMode="auto">
              <a:xfrm>
                <a:off x="3793" y="3081"/>
                <a:ext cx="36" cy="29"/>
              </a:xfrm>
              <a:custGeom>
                <a:avLst/>
                <a:gdLst>
                  <a:gd name="T0" fmla="*/ 9 w 71"/>
                  <a:gd name="T1" fmla="*/ 8 h 58"/>
                  <a:gd name="T2" fmla="*/ 9 w 71"/>
                  <a:gd name="T3" fmla="*/ 6 h 58"/>
                  <a:gd name="T4" fmla="*/ 9 w 71"/>
                  <a:gd name="T5" fmla="*/ 6 h 58"/>
                  <a:gd name="T6" fmla="*/ 8 w 71"/>
                  <a:gd name="T7" fmla="*/ 5 h 58"/>
                  <a:gd name="T8" fmla="*/ 8 w 71"/>
                  <a:gd name="T9" fmla="*/ 3 h 58"/>
                  <a:gd name="T10" fmla="*/ 7 w 71"/>
                  <a:gd name="T11" fmla="*/ 2 h 58"/>
                  <a:gd name="T12" fmla="*/ 5 w 71"/>
                  <a:gd name="T13" fmla="*/ 1 h 58"/>
                  <a:gd name="T14" fmla="*/ 4 w 71"/>
                  <a:gd name="T15" fmla="*/ 0 h 58"/>
                  <a:gd name="T16" fmla="*/ 2 w 71"/>
                  <a:gd name="T17" fmla="*/ 1 h 58"/>
                  <a:gd name="T18" fmla="*/ 1 w 71"/>
                  <a:gd name="T19" fmla="*/ 2 h 58"/>
                  <a:gd name="T20" fmla="*/ 0 w 71"/>
                  <a:gd name="T21" fmla="*/ 4 h 58"/>
                  <a:gd name="T22" fmla="*/ 1 w 71"/>
                  <a:gd name="T23" fmla="*/ 6 h 58"/>
                  <a:gd name="T24" fmla="*/ 2 w 71"/>
                  <a:gd name="T25" fmla="*/ 7 h 58"/>
                  <a:gd name="T26" fmla="*/ 4 w 71"/>
                  <a:gd name="T27" fmla="*/ 7 h 58"/>
                  <a:gd name="T28" fmla="*/ 5 w 71"/>
                  <a:gd name="T29" fmla="*/ 8 h 58"/>
                  <a:gd name="T30" fmla="*/ 7 w 71"/>
                  <a:gd name="T31" fmla="*/ 8 h 58"/>
                  <a:gd name="T32" fmla="*/ 8 w 71"/>
                  <a:gd name="T33" fmla="*/ 8 h 58"/>
                  <a:gd name="T34" fmla="*/ 9 w 71"/>
                  <a:gd name="T35" fmla="*/ 8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5" name="Freeform 169"/>
              <p:cNvSpPr>
                <a:spLocks/>
              </p:cNvSpPr>
              <p:nvPr/>
            </p:nvSpPr>
            <p:spPr bwMode="auto">
              <a:xfrm>
                <a:off x="3793" y="3114"/>
                <a:ext cx="37" cy="28"/>
              </a:xfrm>
              <a:custGeom>
                <a:avLst/>
                <a:gdLst>
                  <a:gd name="T0" fmla="*/ 10 w 72"/>
                  <a:gd name="T1" fmla="*/ 2 h 56"/>
                  <a:gd name="T2" fmla="*/ 9 w 72"/>
                  <a:gd name="T3" fmla="*/ 0 h 56"/>
                  <a:gd name="T4" fmla="*/ 8 w 72"/>
                  <a:gd name="T5" fmla="*/ 0 h 56"/>
                  <a:gd name="T6" fmla="*/ 7 w 72"/>
                  <a:gd name="T7" fmla="*/ 0 h 56"/>
                  <a:gd name="T8" fmla="*/ 6 w 72"/>
                  <a:gd name="T9" fmla="*/ 0 h 56"/>
                  <a:gd name="T10" fmla="*/ 4 w 72"/>
                  <a:gd name="T11" fmla="*/ 1 h 56"/>
                  <a:gd name="T12" fmla="*/ 2 w 72"/>
                  <a:gd name="T13" fmla="*/ 1 h 56"/>
                  <a:gd name="T14" fmla="*/ 1 w 72"/>
                  <a:gd name="T15" fmla="*/ 2 h 56"/>
                  <a:gd name="T16" fmla="*/ 0 w 72"/>
                  <a:gd name="T17" fmla="*/ 4 h 56"/>
                  <a:gd name="T18" fmla="*/ 1 w 72"/>
                  <a:gd name="T19" fmla="*/ 6 h 56"/>
                  <a:gd name="T20" fmla="*/ 3 w 72"/>
                  <a:gd name="T21" fmla="*/ 7 h 56"/>
                  <a:gd name="T22" fmla="*/ 4 w 72"/>
                  <a:gd name="T23" fmla="*/ 7 h 56"/>
                  <a:gd name="T24" fmla="*/ 5 w 72"/>
                  <a:gd name="T25" fmla="*/ 7 h 56"/>
                  <a:gd name="T26" fmla="*/ 7 w 72"/>
                  <a:gd name="T27" fmla="*/ 6 h 56"/>
                  <a:gd name="T28" fmla="*/ 8 w 72"/>
                  <a:gd name="T29" fmla="*/ 5 h 56"/>
                  <a:gd name="T30" fmla="*/ 9 w 72"/>
                  <a:gd name="T31" fmla="*/ 3 h 56"/>
                  <a:gd name="T32" fmla="*/ 10 w 72"/>
                  <a:gd name="T33" fmla="*/ 2 h 56"/>
                  <a:gd name="T34" fmla="*/ 10 w 72"/>
                  <a:gd name="T35" fmla="*/ 2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6" name="Freeform 170"/>
              <p:cNvSpPr>
                <a:spLocks/>
              </p:cNvSpPr>
              <p:nvPr/>
            </p:nvSpPr>
            <p:spPr bwMode="auto">
              <a:xfrm>
                <a:off x="3823" y="3121"/>
                <a:ext cx="26" cy="37"/>
              </a:xfrm>
              <a:custGeom>
                <a:avLst/>
                <a:gdLst>
                  <a:gd name="T0" fmla="*/ 4 w 53"/>
                  <a:gd name="T1" fmla="*/ 0 h 72"/>
                  <a:gd name="T2" fmla="*/ 2 w 53"/>
                  <a:gd name="T3" fmla="*/ 0 h 72"/>
                  <a:gd name="T4" fmla="*/ 2 w 53"/>
                  <a:gd name="T5" fmla="*/ 1 h 72"/>
                  <a:gd name="T6" fmla="*/ 1 w 53"/>
                  <a:gd name="T7" fmla="*/ 2 h 72"/>
                  <a:gd name="T8" fmla="*/ 1 w 53"/>
                  <a:gd name="T9" fmla="*/ 3 h 72"/>
                  <a:gd name="T10" fmla="*/ 0 w 53"/>
                  <a:gd name="T11" fmla="*/ 5 h 72"/>
                  <a:gd name="T12" fmla="*/ 0 w 53"/>
                  <a:gd name="T13" fmla="*/ 7 h 72"/>
                  <a:gd name="T14" fmla="*/ 0 w 53"/>
                  <a:gd name="T15" fmla="*/ 8 h 72"/>
                  <a:gd name="T16" fmla="*/ 1 w 53"/>
                  <a:gd name="T17" fmla="*/ 9 h 72"/>
                  <a:gd name="T18" fmla="*/ 3 w 53"/>
                  <a:gd name="T19" fmla="*/ 10 h 72"/>
                  <a:gd name="T20" fmla="*/ 5 w 53"/>
                  <a:gd name="T21" fmla="*/ 9 h 72"/>
                  <a:gd name="T22" fmla="*/ 6 w 53"/>
                  <a:gd name="T23" fmla="*/ 8 h 72"/>
                  <a:gd name="T24" fmla="*/ 6 w 53"/>
                  <a:gd name="T25" fmla="*/ 7 h 72"/>
                  <a:gd name="T26" fmla="*/ 6 w 53"/>
                  <a:gd name="T27" fmla="*/ 5 h 72"/>
                  <a:gd name="T28" fmla="*/ 5 w 53"/>
                  <a:gd name="T29" fmla="*/ 3 h 72"/>
                  <a:gd name="T30" fmla="*/ 5 w 53"/>
                  <a:gd name="T31" fmla="*/ 2 h 72"/>
                  <a:gd name="T32" fmla="*/ 4 w 53"/>
                  <a:gd name="T33" fmla="*/ 1 h 72"/>
                  <a:gd name="T34" fmla="*/ 4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7" name="Freeform 171"/>
              <p:cNvSpPr>
                <a:spLocks/>
              </p:cNvSpPr>
              <p:nvPr/>
            </p:nvSpPr>
            <p:spPr bwMode="auto">
              <a:xfrm>
                <a:off x="3843" y="3114"/>
                <a:ext cx="36" cy="28"/>
              </a:xfrm>
              <a:custGeom>
                <a:avLst/>
                <a:gdLst>
                  <a:gd name="T0" fmla="*/ 1 w 71"/>
                  <a:gd name="T1" fmla="*/ 0 h 56"/>
                  <a:gd name="T2" fmla="*/ 0 w 71"/>
                  <a:gd name="T3" fmla="*/ 2 h 56"/>
                  <a:gd name="T4" fmla="*/ 1 w 71"/>
                  <a:gd name="T5" fmla="*/ 2 h 56"/>
                  <a:gd name="T6" fmla="*/ 1 w 71"/>
                  <a:gd name="T7" fmla="*/ 3 h 56"/>
                  <a:gd name="T8" fmla="*/ 2 w 71"/>
                  <a:gd name="T9" fmla="*/ 5 h 56"/>
                  <a:gd name="T10" fmla="*/ 3 w 71"/>
                  <a:gd name="T11" fmla="*/ 6 h 56"/>
                  <a:gd name="T12" fmla="*/ 4 w 71"/>
                  <a:gd name="T13" fmla="*/ 7 h 56"/>
                  <a:gd name="T14" fmla="*/ 6 w 71"/>
                  <a:gd name="T15" fmla="*/ 7 h 56"/>
                  <a:gd name="T16" fmla="*/ 7 w 71"/>
                  <a:gd name="T17" fmla="*/ 7 h 56"/>
                  <a:gd name="T18" fmla="*/ 9 w 71"/>
                  <a:gd name="T19" fmla="*/ 6 h 56"/>
                  <a:gd name="T20" fmla="*/ 9 w 71"/>
                  <a:gd name="T21" fmla="*/ 4 h 56"/>
                  <a:gd name="T22" fmla="*/ 9 w 71"/>
                  <a:gd name="T23" fmla="*/ 2 h 56"/>
                  <a:gd name="T24" fmla="*/ 8 w 71"/>
                  <a:gd name="T25" fmla="*/ 1 h 56"/>
                  <a:gd name="T26" fmla="*/ 6 w 71"/>
                  <a:gd name="T27" fmla="*/ 1 h 56"/>
                  <a:gd name="T28" fmla="*/ 4 w 71"/>
                  <a:gd name="T29" fmla="*/ 0 h 56"/>
                  <a:gd name="T30" fmla="*/ 3 w 71"/>
                  <a:gd name="T31" fmla="*/ 0 h 56"/>
                  <a:gd name="T32" fmla="*/ 2 w 71"/>
                  <a:gd name="T33" fmla="*/ 0 h 56"/>
                  <a:gd name="T34" fmla="*/ 1 w 71"/>
                  <a:gd name="T35" fmla="*/ 0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8" name="Freeform 172"/>
              <p:cNvSpPr>
                <a:spLocks/>
              </p:cNvSpPr>
              <p:nvPr/>
            </p:nvSpPr>
            <p:spPr bwMode="auto">
              <a:xfrm>
                <a:off x="3842" y="3081"/>
                <a:ext cx="37" cy="28"/>
              </a:xfrm>
              <a:custGeom>
                <a:avLst/>
                <a:gdLst>
                  <a:gd name="T0" fmla="*/ 0 w 72"/>
                  <a:gd name="T1" fmla="*/ 5 h 57"/>
                  <a:gd name="T2" fmla="*/ 1 w 72"/>
                  <a:gd name="T3" fmla="*/ 7 h 57"/>
                  <a:gd name="T4" fmla="*/ 2 w 72"/>
                  <a:gd name="T5" fmla="*/ 7 h 57"/>
                  <a:gd name="T6" fmla="*/ 3 w 72"/>
                  <a:gd name="T7" fmla="*/ 7 h 57"/>
                  <a:gd name="T8" fmla="*/ 4 w 72"/>
                  <a:gd name="T9" fmla="*/ 7 h 57"/>
                  <a:gd name="T10" fmla="*/ 6 w 72"/>
                  <a:gd name="T11" fmla="*/ 6 h 57"/>
                  <a:gd name="T12" fmla="*/ 8 w 72"/>
                  <a:gd name="T13" fmla="*/ 6 h 57"/>
                  <a:gd name="T14" fmla="*/ 9 w 72"/>
                  <a:gd name="T15" fmla="*/ 5 h 57"/>
                  <a:gd name="T16" fmla="*/ 10 w 72"/>
                  <a:gd name="T17" fmla="*/ 3 h 57"/>
                  <a:gd name="T18" fmla="*/ 9 w 72"/>
                  <a:gd name="T19" fmla="*/ 2 h 57"/>
                  <a:gd name="T20" fmla="*/ 7 w 72"/>
                  <a:gd name="T21" fmla="*/ 0 h 57"/>
                  <a:gd name="T22" fmla="*/ 6 w 72"/>
                  <a:gd name="T23" fmla="*/ 0 h 57"/>
                  <a:gd name="T24" fmla="*/ 5 w 72"/>
                  <a:gd name="T25" fmla="*/ 0 h 57"/>
                  <a:gd name="T26" fmla="*/ 3 w 72"/>
                  <a:gd name="T27" fmla="*/ 1 h 57"/>
                  <a:gd name="T28" fmla="*/ 2 w 72"/>
                  <a:gd name="T29" fmla="*/ 2 h 57"/>
                  <a:gd name="T30" fmla="*/ 1 w 72"/>
                  <a:gd name="T31" fmla="*/ 4 h 57"/>
                  <a:gd name="T32" fmla="*/ 1 w 72"/>
                  <a:gd name="T33" fmla="*/ 5 h 57"/>
                  <a:gd name="T34" fmla="*/ 0 w 72"/>
                  <a:gd name="T35" fmla="*/ 5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9" name="Freeform 173"/>
              <p:cNvSpPr>
                <a:spLocks/>
              </p:cNvSpPr>
              <p:nvPr/>
            </p:nvSpPr>
            <p:spPr bwMode="auto">
              <a:xfrm>
                <a:off x="3134" y="3087"/>
                <a:ext cx="11" cy="12"/>
              </a:xfrm>
              <a:custGeom>
                <a:avLst/>
                <a:gdLst>
                  <a:gd name="T0" fmla="*/ 1 w 23"/>
                  <a:gd name="T1" fmla="*/ 3 h 24"/>
                  <a:gd name="T2" fmla="*/ 0 w 23"/>
                  <a:gd name="T3" fmla="*/ 3 h 24"/>
                  <a:gd name="T4" fmla="*/ 0 w 23"/>
                  <a:gd name="T5" fmla="*/ 3 h 24"/>
                  <a:gd name="T6" fmla="*/ 0 w 23"/>
                  <a:gd name="T7" fmla="*/ 3 h 24"/>
                  <a:gd name="T8" fmla="*/ 0 w 23"/>
                  <a:gd name="T9" fmla="*/ 2 h 24"/>
                  <a:gd name="T10" fmla="*/ 0 w 23"/>
                  <a:gd name="T11" fmla="*/ 1 h 24"/>
                  <a:gd name="T12" fmla="*/ 0 w 23"/>
                  <a:gd name="T13" fmla="*/ 1 h 24"/>
                  <a:gd name="T14" fmla="*/ 0 w 23"/>
                  <a:gd name="T15" fmla="*/ 1 h 24"/>
                  <a:gd name="T16" fmla="*/ 1 w 23"/>
                  <a:gd name="T17" fmla="*/ 0 h 24"/>
                  <a:gd name="T18" fmla="*/ 2 w 23"/>
                  <a:gd name="T19" fmla="*/ 1 h 24"/>
                  <a:gd name="T20" fmla="*/ 2 w 23"/>
                  <a:gd name="T21" fmla="*/ 1 h 24"/>
                  <a:gd name="T22" fmla="*/ 2 w 23"/>
                  <a:gd name="T23" fmla="*/ 1 h 24"/>
                  <a:gd name="T24" fmla="*/ 2 w 23"/>
                  <a:gd name="T25" fmla="*/ 2 h 24"/>
                  <a:gd name="T26" fmla="*/ 2 w 23"/>
                  <a:gd name="T27" fmla="*/ 3 h 24"/>
                  <a:gd name="T28" fmla="*/ 2 w 23"/>
                  <a:gd name="T29" fmla="*/ 3 h 24"/>
                  <a:gd name="T30" fmla="*/ 2 w 23"/>
                  <a:gd name="T31" fmla="*/ 3 h 24"/>
                  <a:gd name="T32" fmla="*/ 1 w 23"/>
                  <a:gd name="T33" fmla="*/ 3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0" name="Freeform 174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3 w 52"/>
                  <a:gd name="T1" fmla="*/ 9 h 73"/>
                  <a:gd name="T2" fmla="*/ 4 w 52"/>
                  <a:gd name="T3" fmla="*/ 9 h 73"/>
                  <a:gd name="T4" fmla="*/ 5 w 52"/>
                  <a:gd name="T5" fmla="*/ 8 h 73"/>
                  <a:gd name="T6" fmla="*/ 5 w 52"/>
                  <a:gd name="T7" fmla="*/ 7 h 73"/>
                  <a:gd name="T8" fmla="*/ 6 w 52"/>
                  <a:gd name="T9" fmla="*/ 6 h 73"/>
                  <a:gd name="T10" fmla="*/ 7 w 52"/>
                  <a:gd name="T11" fmla="*/ 4 h 73"/>
                  <a:gd name="T12" fmla="*/ 7 w 52"/>
                  <a:gd name="T13" fmla="*/ 2 h 73"/>
                  <a:gd name="T14" fmla="*/ 7 w 52"/>
                  <a:gd name="T15" fmla="*/ 1 h 73"/>
                  <a:gd name="T16" fmla="*/ 6 w 52"/>
                  <a:gd name="T17" fmla="*/ 0 h 73"/>
                  <a:gd name="T18" fmla="*/ 4 w 52"/>
                  <a:gd name="T19" fmla="*/ 0 h 73"/>
                  <a:gd name="T20" fmla="*/ 2 w 52"/>
                  <a:gd name="T21" fmla="*/ 0 h 73"/>
                  <a:gd name="T22" fmla="*/ 1 w 52"/>
                  <a:gd name="T23" fmla="*/ 1 h 73"/>
                  <a:gd name="T24" fmla="*/ 0 w 52"/>
                  <a:gd name="T25" fmla="*/ 2 h 73"/>
                  <a:gd name="T26" fmla="*/ 1 w 52"/>
                  <a:gd name="T27" fmla="*/ 4 h 73"/>
                  <a:gd name="T28" fmla="*/ 1 w 52"/>
                  <a:gd name="T29" fmla="*/ 6 h 73"/>
                  <a:gd name="T30" fmla="*/ 2 w 52"/>
                  <a:gd name="T31" fmla="*/ 7 h 73"/>
                  <a:gd name="T32" fmla="*/ 3 w 52"/>
                  <a:gd name="T33" fmla="*/ 8 h 73"/>
                  <a:gd name="T34" fmla="*/ 3 w 52"/>
                  <a:gd name="T35" fmla="*/ 9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1" name="Freeform 175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3 w 52"/>
                  <a:gd name="T1" fmla="*/ 9 h 73"/>
                  <a:gd name="T2" fmla="*/ 4 w 52"/>
                  <a:gd name="T3" fmla="*/ 9 h 73"/>
                  <a:gd name="T4" fmla="*/ 5 w 52"/>
                  <a:gd name="T5" fmla="*/ 8 h 73"/>
                  <a:gd name="T6" fmla="*/ 5 w 52"/>
                  <a:gd name="T7" fmla="*/ 7 h 73"/>
                  <a:gd name="T8" fmla="*/ 6 w 52"/>
                  <a:gd name="T9" fmla="*/ 6 h 73"/>
                  <a:gd name="T10" fmla="*/ 7 w 52"/>
                  <a:gd name="T11" fmla="*/ 4 h 73"/>
                  <a:gd name="T12" fmla="*/ 7 w 52"/>
                  <a:gd name="T13" fmla="*/ 2 h 73"/>
                  <a:gd name="T14" fmla="*/ 7 w 52"/>
                  <a:gd name="T15" fmla="*/ 1 h 73"/>
                  <a:gd name="T16" fmla="*/ 6 w 52"/>
                  <a:gd name="T17" fmla="*/ 0 h 73"/>
                  <a:gd name="T18" fmla="*/ 4 w 52"/>
                  <a:gd name="T19" fmla="*/ 0 h 73"/>
                  <a:gd name="T20" fmla="*/ 2 w 52"/>
                  <a:gd name="T21" fmla="*/ 0 h 73"/>
                  <a:gd name="T22" fmla="*/ 1 w 52"/>
                  <a:gd name="T23" fmla="*/ 1 h 73"/>
                  <a:gd name="T24" fmla="*/ 0 w 52"/>
                  <a:gd name="T25" fmla="*/ 2 h 73"/>
                  <a:gd name="T26" fmla="*/ 1 w 52"/>
                  <a:gd name="T27" fmla="*/ 4 h 73"/>
                  <a:gd name="T28" fmla="*/ 1 w 52"/>
                  <a:gd name="T29" fmla="*/ 6 h 73"/>
                  <a:gd name="T30" fmla="*/ 2 w 52"/>
                  <a:gd name="T31" fmla="*/ 7 h 73"/>
                  <a:gd name="T32" fmla="*/ 3 w 52"/>
                  <a:gd name="T33" fmla="*/ 8 h 73"/>
                  <a:gd name="T34" fmla="*/ 3 w 52"/>
                  <a:gd name="T35" fmla="*/ 9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2" name="Freeform 176"/>
              <p:cNvSpPr>
                <a:spLocks/>
              </p:cNvSpPr>
              <p:nvPr/>
            </p:nvSpPr>
            <p:spPr bwMode="auto">
              <a:xfrm>
                <a:off x="3097" y="3063"/>
                <a:ext cx="35" cy="28"/>
              </a:xfrm>
              <a:custGeom>
                <a:avLst/>
                <a:gdLst>
                  <a:gd name="T0" fmla="*/ 8 w 72"/>
                  <a:gd name="T1" fmla="*/ 7 h 58"/>
                  <a:gd name="T2" fmla="*/ 8 w 72"/>
                  <a:gd name="T3" fmla="*/ 5 h 58"/>
                  <a:gd name="T4" fmla="*/ 8 w 72"/>
                  <a:gd name="T5" fmla="*/ 5 h 58"/>
                  <a:gd name="T6" fmla="*/ 8 w 72"/>
                  <a:gd name="T7" fmla="*/ 4 h 58"/>
                  <a:gd name="T8" fmla="*/ 7 w 72"/>
                  <a:gd name="T9" fmla="*/ 3 h 58"/>
                  <a:gd name="T10" fmla="*/ 6 w 72"/>
                  <a:gd name="T11" fmla="*/ 1 h 58"/>
                  <a:gd name="T12" fmla="*/ 4 w 72"/>
                  <a:gd name="T13" fmla="*/ 0 h 58"/>
                  <a:gd name="T14" fmla="*/ 3 w 72"/>
                  <a:gd name="T15" fmla="*/ 0 h 58"/>
                  <a:gd name="T16" fmla="*/ 2 w 72"/>
                  <a:gd name="T17" fmla="*/ 0 h 58"/>
                  <a:gd name="T18" fmla="*/ 0 w 72"/>
                  <a:gd name="T19" fmla="*/ 1 h 58"/>
                  <a:gd name="T20" fmla="*/ 0 w 72"/>
                  <a:gd name="T21" fmla="*/ 3 h 58"/>
                  <a:gd name="T22" fmla="*/ 0 w 72"/>
                  <a:gd name="T23" fmla="*/ 5 h 58"/>
                  <a:gd name="T24" fmla="*/ 1 w 72"/>
                  <a:gd name="T25" fmla="*/ 6 h 58"/>
                  <a:gd name="T26" fmla="*/ 3 w 72"/>
                  <a:gd name="T27" fmla="*/ 6 h 58"/>
                  <a:gd name="T28" fmla="*/ 4 w 72"/>
                  <a:gd name="T29" fmla="*/ 7 h 58"/>
                  <a:gd name="T30" fmla="*/ 6 w 72"/>
                  <a:gd name="T31" fmla="*/ 7 h 58"/>
                  <a:gd name="T32" fmla="*/ 7 w 72"/>
                  <a:gd name="T33" fmla="*/ 7 h 58"/>
                  <a:gd name="T34" fmla="*/ 8 w 72"/>
                  <a:gd name="T35" fmla="*/ 7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3" name="Freeform 177"/>
              <p:cNvSpPr>
                <a:spLocks/>
              </p:cNvSpPr>
              <p:nvPr/>
            </p:nvSpPr>
            <p:spPr bwMode="auto">
              <a:xfrm>
                <a:off x="3097" y="3095"/>
                <a:ext cx="35" cy="29"/>
              </a:xfrm>
              <a:custGeom>
                <a:avLst/>
                <a:gdLst>
                  <a:gd name="T0" fmla="*/ 8 w 72"/>
                  <a:gd name="T1" fmla="*/ 2 h 56"/>
                  <a:gd name="T2" fmla="*/ 8 w 72"/>
                  <a:gd name="T3" fmla="*/ 0 h 56"/>
                  <a:gd name="T4" fmla="*/ 7 w 72"/>
                  <a:gd name="T5" fmla="*/ 0 h 56"/>
                  <a:gd name="T6" fmla="*/ 6 w 72"/>
                  <a:gd name="T7" fmla="*/ 0 h 56"/>
                  <a:gd name="T8" fmla="*/ 4 w 72"/>
                  <a:gd name="T9" fmla="*/ 0 h 56"/>
                  <a:gd name="T10" fmla="*/ 3 w 72"/>
                  <a:gd name="T11" fmla="*/ 1 h 56"/>
                  <a:gd name="T12" fmla="*/ 1 w 72"/>
                  <a:gd name="T13" fmla="*/ 1 h 56"/>
                  <a:gd name="T14" fmla="*/ 0 w 72"/>
                  <a:gd name="T15" fmla="*/ 2 h 56"/>
                  <a:gd name="T16" fmla="*/ 0 w 72"/>
                  <a:gd name="T17" fmla="*/ 4 h 56"/>
                  <a:gd name="T18" fmla="*/ 0 w 72"/>
                  <a:gd name="T19" fmla="*/ 6 h 56"/>
                  <a:gd name="T20" fmla="*/ 2 w 72"/>
                  <a:gd name="T21" fmla="*/ 7 h 56"/>
                  <a:gd name="T22" fmla="*/ 3 w 72"/>
                  <a:gd name="T23" fmla="*/ 8 h 56"/>
                  <a:gd name="T24" fmla="*/ 4 w 72"/>
                  <a:gd name="T25" fmla="*/ 7 h 56"/>
                  <a:gd name="T26" fmla="*/ 6 w 72"/>
                  <a:gd name="T27" fmla="*/ 6 h 56"/>
                  <a:gd name="T28" fmla="*/ 7 w 72"/>
                  <a:gd name="T29" fmla="*/ 5 h 56"/>
                  <a:gd name="T30" fmla="*/ 8 w 72"/>
                  <a:gd name="T31" fmla="*/ 3 h 56"/>
                  <a:gd name="T32" fmla="*/ 8 w 72"/>
                  <a:gd name="T33" fmla="*/ 2 h 56"/>
                  <a:gd name="T34" fmla="*/ 8 w 72"/>
                  <a:gd name="T35" fmla="*/ 2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4" name="Freeform 178"/>
              <p:cNvSpPr>
                <a:spLocks/>
              </p:cNvSpPr>
              <p:nvPr/>
            </p:nvSpPr>
            <p:spPr bwMode="auto">
              <a:xfrm>
                <a:off x="3126" y="3102"/>
                <a:ext cx="27" cy="37"/>
              </a:xfrm>
              <a:custGeom>
                <a:avLst/>
                <a:gdLst>
                  <a:gd name="T0" fmla="*/ 4 w 53"/>
                  <a:gd name="T1" fmla="*/ 0 h 72"/>
                  <a:gd name="T2" fmla="*/ 3 w 53"/>
                  <a:gd name="T3" fmla="*/ 0 h 72"/>
                  <a:gd name="T4" fmla="*/ 3 w 53"/>
                  <a:gd name="T5" fmla="*/ 1 h 72"/>
                  <a:gd name="T6" fmla="*/ 2 w 53"/>
                  <a:gd name="T7" fmla="*/ 2 h 72"/>
                  <a:gd name="T8" fmla="*/ 1 w 53"/>
                  <a:gd name="T9" fmla="*/ 3 h 72"/>
                  <a:gd name="T10" fmla="*/ 1 w 53"/>
                  <a:gd name="T11" fmla="*/ 5 h 72"/>
                  <a:gd name="T12" fmla="*/ 0 w 53"/>
                  <a:gd name="T13" fmla="*/ 7 h 72"/>
                  <a:gd name="T14" fmla="*/ 1 w 53"/>
                  <a:gd name="T15" fmla="*/ 8 h 72"/>
                  <a:gd name="T16" fmla="*/ 2 w 53"/>
                  <a:gd name="T17" fmla="*/ 9 h 72"/>
                  <a:gd name="T18" fmla="*/ 4 w 53"/>
                  <a:gd name="T19" fmla="*/ 10 h 72"/>
                  <a:gd name="T20" fmla="*/ 6 w 53"/>
                  <a:gd name="T21" fmla="*/ 9 h 72"/>
                  <a:gd name="T22" fmla="*/ 7 w 53"/>
                  <a:gd name="T23" fmla="*/ 8 h 72"/>
                  <a:gd name="T24" fmla="*/ 7 w 53"/>
                  <a:gd name="T25" fmla="*/ 7 h 72"/>
                  <a:gd name="T26" fmla="*/ 7 w 53"/>
                  <a:gd name="T27" fmla="*/ 5 h 72"/>
                  <a:gd name="T28" fmla="*/ 6 w 53"/>
                  <a:gd name="T29" fmla="*/ 3 h 72"/>
                  <a:gd name="T30" fmla="*/ 5 w 53"/>
                  <a:gd name="T31" fmla="*/ 2 h 72"/>
                  <a:gd name="T32" fmla="*/ 5 w 53"/>
                  <a:gd name="T33" fmla="*/ 1 h 72"/>
                  <a:gd name="T34" fmla="*/ 4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5" name="Freeform 179"/>
              <p:cNvSpPr>
                <a:spLocks/>
              </p:cNvSpPr>
              <p:nvPr/>
            </p:nvSpPr>
            <p:spPr bwMode="auto">
              <a:xfrm>
                <a:off x="3146" y="3095"/>
                <a:ext cx="35" cy="29"/>
              </a:xfrm>
              <a:custGeom>
                <a:avLst/>
                <a:gdLst>
                  <a:gd name="T0" fmla="*/ 0 w 72"/>
                  <a:gd name="T1" fmla="*/ 0 h 57"/>
                  <a:gd name="T2" fmla="*/ 0 w 72"/>
                  <a:gd name="T3" fmla="*/ 2 h 57"/>
                  <a:gd name="T4" fmla="*/ 0 w 72"/>
                  <a:gd name="T5" fmla="*/ 2 h 57"/>
                  <a:gd name="T6" fmla="*/ 0 w 72"/>
                  <a:gd name="T7" fmla="*/ 3 h 57"/>
                  <a:gd name="T8" fmla="*/ 1 w 72"/>
                  <a:gd name="T9" fmla="*/ 5 h 57"/>
                  <a:gd name="T10" fmla="*/ 2 w 72"/>
                  <a:gd name="T11" fmla="*/ 6 h 57"/>
                  <a:gd name="T12" fmla="*/ 4 w 72"/>
                  <a:gd name="T13" fmla="*/ 7 h 57"/>
                  <a:gd name="T14" fmla="*/ 5 w 72"/>
                  <a:gd name="T15" fmla="*/ 8 h 57"/>
                  <a:gd name="T16" fmla="*/ 6 w 72"/>
                  <a:gd name="T17" fmla="*/ 7 h 57"/>
                  <a:gd name="T18" fmla="*/ 8 w 72"/>
                  <a:gd name="T19" fmla="*/ 6 h 57"/>
                  <a:gd name="T20" fmla="*/ 8 w 72"/>
                  <a:gd name="T21" fmla="*/ 4 h 57"/>
                  <a:gd name="T22" fmla="*/ 8 w 72"/>
                  <a:gd name="T23" fmla="*/ 2 h 57"/>
                  <a:gd name="T24" fmla="*/ 7 w 72"/>
                  <a:gd name="T25" fmla="*/ 1 h 57"/>
                  <a:gd name="T26" fmla="*/ 5 w 72"/>
                  <a:gd name="T27" fmla="*/ 1 h 57"/>
                  <a:gd name="T28" fmla="*/ 4 w 72"/>
                  <a:gd name="T29" fmla="*/ 0 h 57"/>
                  <a:gd name="T30" fmla="*/ 2 w 72"/>
                  <a:gd name="T31" fmla="*/ 0 h 57"/>
                  <a:gd name="T32" fmla="*/ 1 w 72"/>
                  <a:gd name="T33" fmla="*/ 0 h 57"/>
                  <a:gd name="T34" fmla="*/ 0 w 72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6" name="Freeform 180"/>
              <p:cNvSpPr>
                <a:spLocks/>
              </p:cNvSpPr>
              <p:nvPr/>
            </p:nvSpPr>
            <p:spPr bwMode="auto">
              <a:xfrm>
                <a:off x="3146" y="3062"/>
                <a:ext cx="35" cy="29"/>
              </a:xfrm>
              <a:custGeom>
                <a:avLst/>
                <a:gdLst>
                  <a:gd name="T0" fmla="*/ 0 w 72"/>
                  <a:gd name="T1" fmla="*/ 6 h 58"/>
                  <a:gd name="T2" fmla="*/ 0 w 72"/>
                  <a:gd name="T3" fmla="*/ 8 h 58"/>
                  <a:gd name="T4" fmla="*/ 1 w 72"/>
                  <a:gd name="T5" fmla="*/ 8 h 58"/>
                  <a:gd name="T6" fmla="*/ 2 w 72"/>
                  <a:gd name="T7" fmla="*/ 8 h 58"/>
                  <a:gd name="T8" fmla="*/ 4 w 72"/>
                  <a:gd name="T9" fmla="*/ 8 h 58"/>
                  <a:gd name="T10" fmla="*/ 5 w 72"/>
                  <a:gd name="T11" fmla="*/ 7 h 58"/>
                  <a:gd name="T12" fmla="*/ 7 w 72"/>
                  <a:gd name="T13" fmla="*/ 7 h 58"/>
                  <a:gd name="T14" fmla="*/ 8 w 72"/>
                  <a:gd name="T15" fmla="*/ 6 h 58"/>
                  <a:gd name="T16" fmla="*/ 8 w 72"/>
                  <a:gd name="T17" fmla="*/ 4 h 58"/>
                  <a:gd name="T18" fmla="*/ 8 w 72"/>
                  <a:gd name="T19" fmla="*/ 2 h 58"/>
                  <a:gd name="T20" fmla="*/ 6 w 72"/>
                  <a:gd name="T21" fmla="*/ 1 h 58"/>
                  <a:gd name="T22" fmla="*/ 5 w 72"/>
                  <a:gd name="T23" fmla="*/ 0 h 58"/>
                  <a:gd name="T24" fmla="*/ 4 w 72"/>
                  <a:gd name="T25" fmla="*/ 1 h 58"/>
                  <a:gd name="T26" fmla="*/ 2 w 72"/>
                  <a:gd name="T27" fmla="*/ 2 h 58"/>
                  <a:gd name="T28" fmla="*/ 1 w 72"/>
                  <a:gd name="T29" fmla="*/ 3 h 58"/>
                  <a:gd name="T30" fmla="*/ 0 w 72"/>
                  <a:gd name="T31" fmla="*/ 5 h 58"/>
                  <a:gd name="T32" fmla="*/ 0 w 72"/>
                  <a:gd name="T33" fmla="*/ 6 h 58"/>
                  <a:gd name="T34" fmla="*/ 0 w 72"/>
                  <a:gd name="T35" fmla="*/ 6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7" name="Freeform 181"/>
              <p:cNvSpPr>
                <a:spLocks/>
              </p:cNvSpPr>
              <p:nvPr/>
            </p:nvSpPr>
            <p:spPr bwMode="auto">
              <a:xfrm>
                <a:off x="2933" y="2482"/>
                <a:ext cx="72" cy="84"/>
              </a:xfrm>
              <a:custGeom>
                <a:avLst/>
                <a:gdLst>
                  <a:gd name="T0" fmla="*/ 18 w 144"/>
                  <a:gd name="T1" fmla="*/ 0 h 167"/>
                  <a:gd name="T2" fmla="*/ 18 w 144"/>
                  <a:gd name="T3" fmla="*/ 4 h 167"/>
                  <a:gd name="T4" fmla="*/ 18 w 144"/>
                  <a:gd name="T5" fmla="*/ 8 h 167"/>
                  <a:gd name="T6" fmla="*/ 17 w 144"/>
                  <a:gd name="T7" fmla="*/ 11 h 167"/>
                  <a:gd name="T8" fmla="*/ 15 w 144"/>
                  <a:gd name="T9" fmla="*/ 14 h 167"/>
                  <a:gd name="T10" fmla="*/ 13 w 144"/>
                  <a:gd name="T11" fmla="*/ 17 h 167"/>
                  <a:gd name="T12" fmla="*/ 11 w 144"/>
                  <a:gd name="T13" fmla="*/ 19 h 167"/>
                  <a:gd name="T14" fmla="*/ 8 w 144"/>
                  <a:gd name="T15" fmla="*/ 21 h 167"/>
                  <a:gd name="T16" fmla="*/ 5 w 144"/>
                  <a:gd name="T17" fmla="*/ 21 h 167"/>
                  <a:gd name="T18" fmla="*/ 2 w 144"/>
                  <a:gd name="T19" fmla="*/ 21 h 167"/>
                  <a:gd name="T20" fmla="*/ 1 w 144"/>
                  <a:gd name="T21" fmla="*/ 19 h 167"/>
                  <a:gd name="T22" fmla="*/ 0 w 144"/>
                  <a:gd name="T23" fmla="*/ 18 h 167"/>
                  <a:gd name="T24" fmla="*/ 1 w 144"/>
                  <a:gd name="T25" fmla="*/ 16 h 167"/>
                  <a:gd name="T26" fmla="*/ 2 w 144"/>
                  <a:gd name="T27" fmla="*/ 14 h 167"/>
                  <a:gd name="T28" fmla="*/ 3 w 144"/>
                  <a:gd name="T29" fmla="*/ 12 h 167"/>
                  <a:gd name="T30" fmla="*/ 6 w 144"/>
                  <a:gd name="T31" fmla="*/ 11 h 167"/>
                  <a:gd name="T32" fmla="*/ 8 w 144"/>
                  <a:gd name="T33" fmla="*/ 11 h 167"/>
                  <a:gd name="T34" fmla="*/ 10 w 144"/>
                  <a:gd name="T35" fmla="*/ 10 h 167"/>
                  <a:gd name="T36" fmla="*/ 12 w 144"/>
                  <a:gd name="T37" fmla="*/ 9 h 167"/>
                  <a:gd name="T38" fmla="*/ 14 w 144"/>
                  <a:gd name="T39" fmla="*/ 8 h 167"/>
                  <a:gd name="T40" fmla="*/ 16 w 144"/>
                  <a:gd name="T41" fmla="*/ 6 h 167"/>
                  <a:gd name="T42" fmla="*/ 17 w 144"/>
                  <a:gd name="T43" fmla="*/ 4 h 167"/>
                  <a:gd name="T44" fmla="*/ 18 w 144"/>
                  <a:gd name="T45" fmla="*/ 2 h 167"/>
                  <a:gd name="T46" fmla="*/ 18 w 144"/>
                  <a:gd name="T47" fmla="*/ 1 h 167"/>
                  <a:gd name="T48" fmla="*/ 18 w 144"/>
                  <a:gd name="T49" fmla="*/ 0 h 1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8" name="Freeform 182"/>
              <p:cNvSpPr>
                <a:spLocks/>
              </p:cNvSpPr>
              <p:nvPr/>
            </p:nvSpPr>
            <p:spPr bwMode="auto">
              <a:xfrm>
                <a:off x="2898" y="2478"/>
                <a:ext cx="102" cy="40"/>
              </a:xfrm>
              <a:custGeom>
                <a:avLst/>
                <a:gdLst>
                  <a:gd name="T0" fmla="*/ 26 w 204"/>
                  <a:gd name="T1" fmla="*/ 0 h 82"/>
                  <a:gd name="T2" fmla="*/ 25 w 204"/>
                  <a:gd name="T3" fmla="*/ 1 h 82"/>
                  <a:gd name="T4" fmla="*/ 24 w 204"/>
                  <a:gd name="T5" fmla="*/ 2 h 82"/>
                  <a:gd name="T6" fmla="*/ 22 w 204"/>
                  <a:gd name="T7" fmla="*/ 3 h 82"/>
                  <a:gd name="T8" fmla="*/ 21 w 204"/>
                  <a:gd name="T9" fmla="*/ 5 h 82"/>
                  <a:gd name="T10" fmla="*/ 19 w 204"/>
                  <a:gd name="T11" fmla="*/ 6 h 82"/>
                  <a:gd name="T12" fmla="*/ 18 w 204"/>
                  <a:gd name="T13" fmla="*/ 7 h 82"/>
                  <a:gd name="T14" fmla="*/ 16 w 204"/>
                  <a:gd name="T15" fmla="*/ 8 h 82"/>
                  <a:gd name="T16" fmla="*/ 15 w 204"/>
                  <a:gd name="T17" fmla="*/ 8 h 82"/>
                  <a:gd name="T18" fmla="*/ 13 w 204"/>
                  <a:gd name="T19" fmla="*/ 9 h 82"/>
                  <a:gd name="T20" fmla="*/ 11 w 204"/>
                  <a:gd name="T21" fmla="*/ 9 h 82"/>
                  <a:gd name="T22" fmla="*/ 10 w 204"/>
                  <a:gd name="T23" fmla="*/ 10 h 82"/>
                  <a:gd name="T24" fmla="*/ 8 w 204"/>
                  <a:gd name="T25" fmla="*/ 10 h 82"/>
                  <a:gd name="T26" fmla="*/ 6 w 204"/>
                  <a:gd name="T27" fmla="*/ 10 h 82"/>
                  <a:gd name="T28" fmla="*/ 5 w 204"/>
                  <a:gd name="T29" fmla="*/ 9 h 82"/>
                  <a:gd name="T30" fmla="*/ 4 w 204"/>
                  <a:gd name="T31" fmla="*/ 8 h 82"/>
                  <a:gd name="T32" fmla="*/ 2 w 204"/>
                  <a:gd name="T33" fmla="*/ 8 h 82"/>
                  <a:gd name="T34" fmla="*/ 1 w 204"/>
                  <a:gd name="T35" fmla="*/ 5 h 82"/>
                  <a:gd name="T36" fmla="*/ 0 w 204"/>
                  <a:gd name="T37" fmla="*/ 4 h 82"/>
                  <a:gd name="T38" fmla="*/ 1 w 204"/>
                  <a:gd name="T39" fmla="*/ 2 h 82"/>
                  <a:gd name="T40" fmla="*/ 3 w 204"/>
                  <a:gd name="T41" fmla="*/ 1 h 82"/>
                  <a:gd name="T42" fmla="*/ 5 w 204"/>
                  <a:gd name="T43" fmla="*/ 0 h 82"/>
                  <a:gd name="T44" fmla="*/ 7 w 204"/>
                  <a:gd name="T45" fmla="*/ 0 h 82"/>
                  <a:gd name="T46" fmla="*/ 9 w 204"/>
                  <a:gd name="T47" fmla="*/ 0 h 82"/>
                  <a:gd name="T48" fmla="*/ 12 w 204"/>
                  <a:gd name="T49" fmla="*/ 1 h 82"/>
                  <a:gd name="T50" fmla="*/ 14 w 204"/>
                  <a:gd name="T51" fmla="*/ 2 h 82"/>
                  <a:gd name="T52" fmla="*/ 16 w 204"/>
                  <a:gd name="T53" fmla="*/ 3 h 82"/>
                  <a:gd name="T54" fmla="*/ 18 w 204"/>
                  <a:gd name="T55" fmla="*/ 2 h 82"/>
                  <a:gd name="T56" fmla="*/ 20 w 204"/>
                  <a:gd name="T57" fmla="*/ 2 h 82"/>
                  <a:gd name="T58" fmla="*/ 23 w 204"/>
                  <a:gd name="T59" fmla="*/ 1 h 82"/>
                  <a:gd name="T60" fmla="*/ 24 w 204"/>
                  <a:gd name="T61" fmla="*/ 0 h 82"/>
                  <a:gd name="T62" fmla="*/ 25 w 204"/>
                  <a:gd name="T63" fmla="*/ 0 h 82"/>
                  <a:gd name="T64" fmla="*/ 26 w 20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9" name="Freeform 183"/>
              <p:cNvSpPr>
                <a:spLocks/>
              </p:cNvSpPr>
              <p:nvPr/>
            </p:nvSpPr>
            <p:spPr bwMode="auto">
              <a:xfrm>
                <a:off x="2996" y="2482"/>
                <a:ext cx="42" cy="104"/>
              </a:xfrm>
              <a:custGeom>
                <a:avLst/>
                <a:gdLst>
                  <a:gd name="T0" fmla="*/ 3 w 84"/>
                  <a:gd name="T1" fmla="*/ 0 h 208"/>
                  <a:gd name="T2" fmla="*/ 6 w 84"/>
                  <a:gd name="T3" fmla="*/ 3 h 208"/>
                  <a:gd name="T4" fmla="*/ 8 w 84"/>
                  <a:gd name="T5" fmla="*/ 6 h 208"/>
                  <a:gd name="T6" fmla="*/ 9 w 84"/>
                  <a:gd name="T7" fmla="*/ 10 h 208"/>
                  <a:gd name="T8" fmla="*/ 10 w 84"/>
                  <a:gd name="T9" fmla="*/ 13 h 208"/>
                  <a:gd name="T10" fmla="*/ 11 w 84"/>
                  <a:gd name="T11" fmla="*/ 16 h 208"/>
                  <a:gd name="T12" fmla="*/ 11 w 84"/>
                  <a:gd name="T13" fmla="*/ 20 h 208"/>
                  <a:gd name="T14" fmla="*/ 10 w 84"/>
                  <a:gd name="T15" fmla="*/ 23 h 208"/>
                  <a:gd name="T16" fmla="*/ 8 w 84"/>
                  <a:gd name="T17" fmla="*/ 25 h 208"/>
                  <a:gd name="T18" fmla="*/ 5 w 84"/>
                  <a:gd name="T19" fmla="*/ 26 h 208"/>
                  <a:gd name="T20" fmla="*/ 4 w 84"/>
                  <a:gd name="T21" fmla="*/ 26 h 208"/>
                  <a:gd name="T22" fmla="*/ 2 w 84"/>
                  <a:gd name="T23" fmla="*/ 26 h 208"/>
                  <a:gd name="T24" fmla="*/ 1 w 84"/>
                  <a:gd name="T25" fmla="*/ 24 h 208"/>
                  <a:gd name="T26" fmla="*/ 0 w 84"/>
                  <a:gd name="T27" fmla="*/ 22 h 208"/>
                  <a:gd name="T28" fmla="*/ 1 w 84"/>
                  <a:gd name="T29" fmla="*/ 19 h 208"/>
                  <a:gd name="T30" fmla="*/ 1 w 84"/>
                  <a:gd name="T31" fmla="*/ 17 h 208"/>
                  <a:gd name="T32" fmla="*/ 3 w 84"/>
                  <a:gd name="T33" fmla="*/ 15 h 208"/>
                  <a:gd name="T34" fmla="*/ 5 w 84"/>
                  <a:gd name="T35" fmla="*/ 11 h 208"/>
                  <a:gd name="T36" fmla="*/ 5 w 84"/>
                  <a:gd name="T37" fmla="*/ 6 h 208"/>
                  <a:gd name="T38" fmla="*/ 4 w 84"/>
                  <a:gd name="T39" fmla="*/ 2 h 208"/>
                  <a:gd name="T40" fmla="*/ 3 w 84"/>
                  <a:gd name="T41" fmla="*/ 0 h 20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0" name="Freeform 184"/>
              <p:cNvSpPr>
                <a:spLocks/>
              </p:cNvSpPr>
              <p:nvPr/>
            </p:nvSpPr>
            <p:spPr bwMode="auto">
              <a:xfrm>
                <a:off x="3013" y="2479"/>
                <a:ext cx="72" cy="84"/>
              </a:xfrm>
              <a:custGeom>
                <a:avLst/>
                <a:gdLst>
                  <a:gd name="T0" fmla="*/ 0 w 144"/>
                  <a:gd name="T1" fmla="*/ 0 h 170"/>
                  <a:gd name="T2" fmla="*/ 4 w 144"/>
                  <a:gd name="T3" fmla="*/ 0 h 170"/>
                  <a:gd name="T4" fmla="*/ 7 w 144"/>
                  <a:gd name="T5" fmla="*/ 2 h 170"/>
                  <a:gd name="T6" fmla="*/ 11 w 144"/>
                  <a:gd name="T7" fmla="*/ 4 h 170"/>
                  <a:gd name="T8" fmla="*/ 13 w 144"/>
                  <a:gd name="T9" fmla="*/ 6 h 170"/>
                  <a:gd name="T10" fmla="*/ 16 w 144"/>
                  <a:gd name="T11" fmla="*/ 8 h 170"/>
                  <a:gd name="T12" fmla="*/ 18 w 144"/>
                  <a:gd name="T13" fmla="*/ 11 h 170"/>
                  <a:gd name="T14" fmla="*/ 18 w 144"/>
                  <a:gd name="T15" fmla="*/ 14 h 170"/>
                  <a:gd name="T16" fmla="*/ 18 w 144"/>
                  <a:gd name="T17" fmla="*/ 17 h 170"/>
                  <a:gd name="T18" fmla="*/ 17 w 144"/>
                  <a:gd name="T19" fmla="*/ 19 h 170"/>
                  <a:gd name="T20" fmla="*/ 16 w 144"/>
                  <a:gd name="T21" fmla="*/ 20 h 170"/>
                  <a:gd name="T22" fmla="*/ 14 w 144"/>
                  <a:gd name="T23" fmla="*/ 21 h 170"/>
                  <a:gd name="T24" fmla="*/ 12 w 144"/>
                  <a:gd name="T25" fmla="*/ 20 h 170"/>
                  <a:gd name="T26" fmla="*/ 10 w 144"/>
                  <a:gd name="T27" fmla="*/ 18 h 170"/>
                  <a:gd name="T28" fmla="*/ 9 w 144"/>
                  <a:gd name="T29" fmla="*/ 16 h 170"/>
                  <a:gd name="T30" fmla="*/ 8 w 144"/>
                  <a:gd name="T31" fmla="*/ 14 h 170"/>
                  <a:gd name="T32" fmla="*/ 9 w 144"/>
                  <a:gd name="T33" fmla="*/ 12 h 170"/>
                  <a:gd name="T34" fmla="*/ 9 w 144"/>
                  <a:gd name="T35" fmla="*/ 10 h 170"/>
                  <a:gd name="T36" fmla="*/ 8 w 144"/>
                  <a:gd name="T37" fmla="*/ 7 h 170"/>
                  <a:gd name="T38" fmla="*/ 7 w 144"/>
                  <a:gd name="T39" fmla="*/ 5 h 170"/>
                  <a:gd name="T40" fmla="*/ 5 w 144"/>
                  <a:gd name="T41" fmla="*/ 3 h 170"/>
                  <a:gd name="T42" fmla="*/ 3 w 144"/>
                  <a:gd name="T43" fmla="*/ 2 h 170"/>
                  <a:gd name="T44" fmla="*/ 2 w 144"/>
                  <a:gd name="T45" fmla="*/ 1 h 170"/>
                  <a:gd name="T46" fmla="*/ 1 w 144"/>
                  <a:gd name="T47" fmla="*/ 0 h 170"/>
                  <a:gd name="T48" fmla="*/ 0 w 144"/>
                  <a:gd name="T49" fmla="*/ 0 h 1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1" name="Freeform 185"/>
              <p:cNvSpPr>
                <a:spLocks/>
              </p:cNvSpPr>
              <p:nvPr/>
            </p:nvSpPr>
            <p:spPr bwMode="auto">
              <a:xfrm>
                <a:off x="3020" y="2460"/>
                <a:ext cx="99" cy="51"/>
              </a:xfrm>
              <a:custGeom>
                <a:avLst/>
                <a:gdLst>
                  <a:gd name="T0" fmla="*/ 0 w 199"/>
                  <a:gd name="T1" fmla="*/ 2 h 103"/>
                  <a:gd name="T2" fmla="*/ 1 w 199"/>
                  <a:gd name="T3" fmla="*/ 1 h 103"/>
                  <a:gd name="T4" fmla="*/ 3 w 199"/>
                  <a:gd name="T5" fmla="*/ 1 h 103"/>
                  <a:gd name="T6" fmla="*/ 5 w 199"/>
                  <a:gd name="T7" fmla="*/ 0 h 103"/>
                  <a:gd name="T8" fmla="*/ 6 w 199"/>
                  <a:gd name="T9" fmla="*/ 0 h 103"/>
                  <a:gd name="T10" fmla="*/ 8 w 199"/>
                  <a:gd name="T11" fmla="*/ 0 h 103"/>
                  <a:gd name="T12" fmla="*/ 10 w 199"/>
                  <a:gd name="T13" fmla="*/ 0 h 103"/>
                  <a:gd name="T14" fmla="*/ 12 w 199"/>
                  <a:gd name="T15" fmla="*/ 0 h 103"/>
                  <a:gd name="T16" fmla="*/ 14 w 199"/>
                  <a:gd name="T17" fmla="*/ 0 h 103"/>
                  <a:gd name="T18" fmla="*/ 16 w 199"/>
                  <a:gd name="T19" fmla="*/ 0 h 103"/>
                  <a:gd name="T20" fmla="*/ 17 w 199"/>
                  <a:gd name="T21" fmla="*/ 1 h 103"/>
                  <a:gd name="T22" fmla="*/ 19 w 199"/>
                  <a:gd name="T23" fmla="*/ 1 h 103"/>
                  <a:gd name="T24" fmla="*/ 20 w 199"/>
                  <a:gd name="T25" fmla="*/ 2 h 103"/>
                  <a:gd name="T26" fmla="*/ 21 w 199"/>
                  <a:gd name="T27" fmla="*/ 3 h 103"/>
                  <a:gd name="T28" fmla="*/ 22 w 199"/>
                  <a:gd name="T29" fmla="*/ 4 h 103"/>
                  <a:gd name="T30" fmla="*/ 23 w 199"/>
                  <a:gd name="T31" fmla="*/ 5 h 103"/>
                  <a:gd name="T32" fmla="*/ 24 w 199"/>
                  <a:gd name="T33" fmla="*/ 7 h 103"/>
                  <a:gd name="T34" fmla="*/ 24 w 199"/>
                  <a:gd name="T35" fmla="*/ 9 h 103"/>
                  <a:gd name="T36" fmla="*/ 24 w 199"/>
                  <a:gd name="T37" fmla="*/ 11 h 103"/>
                  <a:gd name="T38" fmla="*/ 22 w 199"/>
                  <a:gd name="T39" fmla="*/ 12 h 103"/>
                  <a:gd name="T40" fmla="*/ 20 w 199"/>
                  <a:gd name="T41" fmla="*/ 12 h 103"/>
                  <a:gd name="T42" fmla="*/ 18 w 199"/>
                  <a:gd name="T43" fmla="*/ 12 h 103"/>
                  <a:gd name="T44" fmla="*/ 16 w 199"/>
                  <a:gd name="T45" fmla="*/ 11 h 103"/>
                  <a:gd name="T46" fmla="*/ 14 w 199"/>
                  <a:gd name="T47" fmla="*/ 10 h 103"/>
                  <a:gd name="T48" fmla="*/ 13 w 199"/>
                  <a:gd name="T49" fmla="*/ 7 h 103"/>
                  <a:gd name="T50" fmla="*/ 12 w 199"/>
                  <a:gd name="T51" fmla="*/ 6 h 103"/>
                  <a:gd name="T52" fmla="*/ 10 w 199"/>
                  <a:gd name="T53" fmla="*/ 4 h 103"/>
                  <a:gd name="T54" fmla="*/ 8 w 199"/>
                  <a:gd name="T55" fmla="*/ 3 h 103"/>
                  <a:gd name="T56" fmla="*/ 5 w 199"/>
                  <a:gd name="T57" fmla="*/ 3 h 103"/>
                  <a:gd name="T58" fmla="*/ 3 w 199"/>
                  <a:gd name="T59" fmla="*/ 2 h 103"/>
                  <a:gd name="T60" fmla="*/ 1 w 199"/>
                  <a:gd name="T61" fmla="*/ 2 h 103"/>
                  <a:gd name="T62" fmla="*/ 0 w 199"/>
                  <a:gd name="T63" fmla="*/ 2 h 103"/>
                  <a:gd name="T64" fmla="*/ 0 w 199"/>
                  <a:gd name="T65" fmla="*/ 2 h 1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2" name="Freeform 186"/>
              <p:cNvSpPr>
                <a:spLocks/>
              </p:cNvSpPr>
              <p:nvPr/>
            </p:nvSpPr>
            <p:spPr bwMode="auto">
              <a:xfrm>
                <a:off x="3093" y="3326"/>
                <a:ext cx="53" cy="98"/>
              </a:xfrm>
              <a:custGeom>
                <a:avLst/>
                <a:gdLst>
                  <a:gd name="T0" fmla="*/ 11 w 107"/>
                  <a:gd name="T1" fmla="*/ 0 h 195"/>
                  <a:gd name="T2" fmla="*/ 12 w 107"/>
                  <a:gd name="T3" fmla="*/ 4 h 195"/>
                  <a:gd name="T4" fmla="*/ 13 w 107"/>
                  <a:gd name="T5" fmla="*/ 7 h 195"/>
                  <a:gd name="T6" fmla="*/ 13 w 107"/>
                  <a:gd name="T7" fmla="*/ 11 h 195"/>
                  <a:gd name="T8" fmla="*/ 13 w 107"/>
                  <a:gd name="T9" fmla="*/ 15 h 195"/>
                  <a:gd name="T10" fmla="*/ 12 w 107"/>
                  <a:gd name="T11" fmla="*/ 18 h 195"/>
                  <a:gd name="T12" fmla="*/ 10 w 107"/>
                  <a:gd name="T13" fmla="*/ 21 h 195"/>
                  <a:gd name="T14" fmla="*/ 8 w 107"/>
                  <a:gd name="T15" fmla="*/ 23 h 195"/>
                  <a:gd name="T16" fmla="*/ 5 w 107"/>
                  <a:gd name="T17" fmla="*/ 25 h 195"/>
                  <a:gd name="T18" fmla="*/ 3 w 107"/>
                  <a:gd name="T19" fmla="*/ 25 h 195"/>
                  <a:gd name="T20" fmla="*/ 1 w 107"/>
                  <a:gd name="T21" fmla="*/ 24 h 195"/>
                  <a:gd name="T22" fmla="*/ 0 w 107"/>
                  <a:gd name="T23" fmla="*/ 23 h 195"/>
                  <a:gd name="T24" fmla="*/ 0 w 107"/>
                  <a:gd name="T25" fmla="*/ 21 h 195"/>
                  <a:gd name="T26" fmla="*/ 0 w 107"/>
                  <a:gd name="T27" fmla="*/ 19 h 195"/>
                  <a:gd name="T28" fmla="*/ 1 w 107"/>
                  <a:gd name="T29" fmla="*/ 16 h 195"/>
                  <a:gd name="T30" fmla="*/ 3 w 107"/>
                  <a:gd name="T31" fmla="*/ 15 h 195"/>
                  <a:gd name="T32" fmla="*/ 5 w 107"/>
                  <a:gd name="T33" fmla="*/ 13 h 195"/>
                  <a:gd name="T34" fmla="*/ 7 w 107"/>
                  <a:gd name="T35" fmla="*/ 12 h 195"/>
                  <a:gd name="T36" fmla="*/ 8 w 107"/>
                  <a:gd name="T37" fmla="*/ 10 h 195"/>
                  <a:gd name="T38" fmla="*/ 9 w 107"/>
                  <a:gd name="T39" fmla="*/ 8 h 195"/>
                  <a:gd name="T40" fmla="*/ 10 w 107"/>
                  <a:gd name="T41" fmla="*/ 6 h 195"/>
                  <a:gd name="T42" fmla="*/ 11 w 107"/>
                  <a:gd name="T43" fmla="*/ 4 h 195"/>
                  <a:gd name="T44" fmla="*/ 11 w 107"/>
                  <a:gd name="T45" fmla="*/ 2 h 195"/>
                  <a:gd name="T46" fmla="*/ 11 w 107"/>
                  <a:gd name="T47" fmla="*/ 1 h 195"/>
                  <a:gd name="T48" fmla="*/ 11 w 107"/>
                  <a:gd name="T49" fmla="*/ 0 h 1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3" name="Freeform 187"/>
              <p:cNvSpPr>
                <a:spLocks/>
              </p:cNvSpPr>
              <p:nvPr/>
            </p:nvSpPr>
            <p:spPr bwMode="auto">
              <a:xfrm>
                <a:off x="3043" y="3323"/>
                <a:ext cx="91" cy="63"/>
              </a:xfrm>
              <a:custGeom>
                <a:avLst/>
                <a:gdLst>
                  <a:gd name="T0" fmla="*/ 22 w 183"/>
                  <a:gd name="T1" fmla="*/ 0 h 126"/>
                  <a:gd name="T2" fmla="*/ 21 w 183"/>
                  <a:gd name="T3" fmla="*/ 4 h 126"/>
                  <a:gd name="T4" fmla="*/ 19 w 183"/>
                  <a:gd name="T5" fmla="*/ 7 h 126"/>
                  <a:gd name="T6" fmla="*/ 17 w 183"/>
                  <a:gd name="T7" fmla="*/ 10 h 126"/>
                  <a:gd name="T8" fmla="*/ 15 w 183"/>
                  <a:gd name="T9" fmla="*/ 12 h 126"/>
                  <a:gd name="T10" fmla="*/ 12 w 183"/>
                  <a:gd name="T11" fmla="*/ 14 h 126"/>
                  <a:gd name="T12" fmla="*/ 9 w 183"/>
                  <a:gd name="T13" fmla="*/ 16 h 126"/>
                  <a:gd name="T14" fmla="*/ 6 w 183"/>
                  <a:gd name="T15" fmla="*/ 16 h 126"/>
                  <a:gd name="T16" fmla="*/ 3 w 183"/>
                  <a:gd name="T17" fmla="*/ 15 h 126"/>
                  <a:gd name="T18" fmla="*/ 0 w 183"/>
                  <a:gd name="T19" fmla="*/ 14 h 126"/>
                  <a:gd name="T20" fmla="*/ 0 w 183"/>
                  <a:gd name="T21" fmla="*/ 12 h 126"/>
                  <a:gd name="T22" fmla="*/ 0 w 183"/>
                  <a:gd name="T23" fmla="*/ 11 h 126"/>
                  <a:gd name="T24" fmla="*/ 1 w 183"/>
                  <a:gd name="T25" fmla="*/ 9 h 126"/>
                  <a:gd name="T26" fmla="*/ 2 w 183"/>
                  <a:gd name="T27" fmla="*/ 8 h 126"/>
                  <a:gd name="T28" fmla="*/ 4 w 183"/>
                  <a:gd name="T29" fmla="*/ 7 h 126"/>
                  <a:gd name="T30" fmla="*/ 7 w 183"/>
                  <a:gd name="T31" fmla="*/ 6 h 126"/>
                  <a:gd name="T32" fmla="*/ 9 w 183"/>
                  <a:gd name="T33" fmla="*/ 7 h 126"/>
                  <a:gd name="T34" fmla="*/ 12 w 183"/>
                  <a:gd name="T35" fmla="*/ 7 h 126"/>
                  <a:gd name="T36" fmla="*/ 14 w 183"/>
                  <a:gd name="T37" fmla="*/ 6 h 126"/>
                  <a:gd name="T38" fmla="*/ 16 w 183"/>
                  <a:gd name="T39" fmla="*/ 5 h 126"/>
                  <a:gd name="T40" fmla="*/ 18 w 183"/>
                  <a:gd name="T41" fmla="*/ 4 h 126"/>
                  <a:gd name="T42" fmla="*/ 20 w 183"/>
                  <a:gd name="T43" fmla="*/ 3 h 126"/>
                  <a:gd name="T44" fmla="*/ 21 w 183"/>
                  <a:gd name="T45" fmla="*/ 2 h 126"/>
                  <a:gd name="T46" fmla="*/ 22 w 183"/>
                  <a:gd name="T47" fmla="*/ 1 h 126"/>
                  <a:gd name="T48" fmla="*/ 22 w 183"/>
                  <a:gd name="T49" fmla="*/ 0 h 12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4" name="Freeform 188"/>
              <p:cNvSpPr>
                <a:spLocks/>
              </p:cNvSpPr>
              <p:nvPr/>
            </p:nvSpPr>
            <p:spPr bwMode="auto">
              <a:xfrm>
                <a:off x="3143" y="3325"/>
                <a:ext cx="52" cy="98"/>
              </a:xfrm>
              <a:custGeom>
                <a:avLst/>
                <a:gdLst>
                  <a:gd name="T0" fmla="*/ 0 w 102"/>
                  <a:gd name="T1" fmla="*/ 0 h 197"/>
                  <a:gd name="T2" fmla="*/ 3 w 102"/>
                  <a:gd name="T3" fmla="*/ 1 h 197"/>
                  <a:gd name="T4" fmla="*/ 6 w 102"/>
                  <a:gd name="T5" fmla="*/ 4 h 197"/>
                  <a:gd name="T6" fmla="*/ 9 w 102"/>
                  <a:gd name="T7" fmla="*/ 6 h 197"/>
                  <a:gd name="T8" fmla="*/ 11 w 102"/>
                  <a:gd name="T9" fmla="*/ 9 h 197"/>
                  <a:gd name="T10" fmla="*/ 12 w 102"/>
                  <a:gd name="T11" fmla="*/ 12 h 197"/>
                  <a:gd name="T12" fmla="*/ 14 w 102"/>
                  <a:gd name="T13" fmla="*/ 16 h 197"/>
                  <a:gd name="T14" fmla="*/ 14 w 102"/>
                  <a:gd name="T15" fmla="*/ 19 h 197"/>
                  <a:gd name="T16" fmla="*/ 12 w 102"/>
                  <a:gd name="T17" fmla="*/ 22 h 197"/>
                  <a:gd name="T18" fmla="*/ 10 w 102"/>
                  <a:gd name="T19" fmla="*/ 23 h 197"/>
                  <a:gd name="T20" fmla="*/ 9 w 102"/>
                  <a:gd name="T21" fmla="*/ 24 h 197"/>
                  <a:gd name="T22" fmla="*/ 7 w 102"/>
                  <a:gd name="T23" fmla="*/ 24 h 197"/>
                  <a:gd name="T24" fmla="*/ 5 w 102"/>
                  <a:gd name="T25" fmla="*/ 22 h 197"/>
                  <a:gd name="T26" fmla="*/ 4 w 102"/>
                  <a:gd name="T27" fmla="*/ 21 h 197"/>
                  <a:gd name="T28" fmla="*/ 4 w 102"/>
                  <a:gd name="T29" fmla="*/ 18 h 197"/>
                  <a:gd name="T30" fmla="*/ 4 w 102"/>
                  <a:gd name="T31" fmla="*/ 16 h 197"/>
                  <a:gd name="T32" fmla="*/ 4 w 102"/>
                  <a:gd name="T33" fmla="*/ 14 h 197"/>
                  <a:gd name="T34" fmla="*/ 5 w 102"/>
                  <a:gd name="T35" fmla="*/ 12 h 197"/>
                  <a:gd name="T36" fmla="*/ 5 w 102"/>
                  <a:gd name="T37" fmla="*/ 9 h 197"/>
                  <a:gd name="T38" fmla="*/ 4 w 102"/>
                  <a:gd name="T39" fmla="*/ 7 h 197"/>
                  <a:gd name="T40" fmla="*/ 3 w 102"/>
                  <a:gd name="T41" fmla="*/ 5 h 197"/>
                  <a:gd name="T42" fmla="*/ 2 w 102"/>
                  <a:gd name="T43" fmla="*/ 3 h 197"/>
                  <a:gd name="T44" fmla="*/ 1 w 102"/>
                  <a:gd name="T45" fmla="*/ 1 h 197"/>
                  <a:gd name="T46" fmla="*/ 1 w 102"/>
                  <a:gd name="T47" fmla="*/ 0 h 197"/>
                  <a:gd name="T48" fmla="*/ 0 w 102"/>
                  <a:gd name="T49" fmla="*/ 0 h 1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5" name="Freeform 189"/>
              <p:cNvSpPr>
                <a:spLocks/>
              </p:cNvSpPr>
              <p:nvPr/>
            </p:nvSpPr>
            <p:spPr bwMode="auto">
              <a:xfrm>
                <a:off x="3146" y="3319"/>
                <a:ext cx="90" cy="64"/>
              </a:xfrm>
              <a:custGeom>
                <a:avLst/>
                <a:gdLst>
                  <a:gd name="T0" fmla="*/ 0 w 180"/>
                  <a:gd name="T1" fmla="*/ 0 h 129"/>
                  <a:gd name="T2" fmla="*/ 4 w 180"/>
                  <a:gd name="T3" fmla="*/ 0 h 129"/>
                  <a:gd name="T4" fmla="*/ 8 w 180"/>
                  <a:gd name="T5" fmla="*/ 0 h 129"/>
                  <a:gd name="T6" fmla="*/ 11 w 180"/>
                  <a:gd name="T7" fmla="*/ 0 h 129"/>
                  <a:gd name="T8" fmla="*/ 15 w 180"/>
                  <a:gd name="T9" fmla="*/ 2 h 129"/>
                  <a:gd name="T10" fmla="*/ 18 w 180"/>
                  <a:gd name="T11" fmla="*/ 3 h 129"/>
                  <a:gd name="T12" fmla="*/ 20 w 180"/>
                  <a:gd name="T13" fmla="*/ 5 h 129"/>
                  <a:gd name="T14" fmla="*/ 22 w 180"/>
                  <a:gd name="T15" fmla="*/ 8 h 129"/>
                  <a:gd name="T16" fmla="*/ 23 w 180"/>
                  <a:gd name="T17" fmla="*/ 11 h 129"/>
                  <a:gd name="T18" fmla="*/ 23 w 180"/>
                  <a:gd name="T19" fmla="*/ 13 h 129"/>
                  <a:gd name="T20" fmla="*/ 22 w 180"/>
                  <a:gd name="T21" fmla="*/ 15 h 129"/>
                  <a:gd name="T22" fmla="*/ 20 w 180"/>
                  <a:gd name="T23" fmla="*/ 16 h 129"/>
                  <a:gd name="T24" fmla="*/ 18 w 180"/>
                  <a:gd name="T25" fmla="*/ 16 h 129"/>
                  <a:gd name="T26" fmla="*/ 16 w 180"/>
                  <a:gd name="T27" fmla="*/ 15 h 129"/>
                  <a:gd name="T28" fmla="*/ 14 w 180"/>
                  <a:gd name="T29" fmla="*/ 13 h 129"/>
                  <a:gd name="T30" fmla="*/ 13 w 180"/>
                  <a:gd name="T31" fmla="*/ 11 h 129"/>
                  <a:gd name="T32" fmla="*/ 12 w 180"/>
                  <a:gd name="T33" fmla="*/ 9 h 129"/>
                  <a:gd name="T34" fmla="*/ 11 w 180"/>
                  <a:gd name="T35" fmla="*/ 7 h 129"/>
                  <a:gd name="T36" fmla="*/ 10 w 180"/>
                  <a:gd name="T37" fmla="*/ 5 h 129"/>
                  <a:gd name="T38" fmla="*/ 8 w 180"/>
                  <a:gd name="T39" fmla="*/ 3 h 129"/>
                  <a:gd name="T40" fmla="*/ 6 w 180"/>
                  <a:gd name="T41" fmla="*/ 2 h 129"/>
                  <a:gd name="T42" fmla="*/ 4 w 180"/>
                  <a:gd name="T43" fmla="*/ 1 h 129"/>
                  <a:gd name="T44" fmla="*/ 2 w 180"/>
                  <a:gd name="T45" fmla="*/ 0 h 129"/>
                  <a:gd name="T46" fmla="*/ 1 w 180"/>
                  <a:gd name="T47" fmla="*/ 0 h 129"/>
                  <a:gd name="T48" fmla="*/ 0 w 180"/>
                  <a:gd name="T49" fmla="*/ 0 h 1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6" name="Freeform 190"/>
              <p:cNvSpPr>
                <a:spLocks/>
              </p:cNvSpPr>
              <p:nvPr/>
            </p:nvSpPr>
            <p:spPr bwMode="auto">
              <a:xfrm>
                <a:off x="3150" y="3281"/>
                <a:ext cx="103" cy="42"/>
              </a:xfrm>
              <a:custGeom>
                <a:avLst/>
                <a:gdLst>
                  <a:gd name="T0" fmla="*/ 0 w 206"/>
                  <a:gd name="T1" fmla="*/ 6 h 85"/>
                  <a:gd name="T2" fmla="*/ 2 w 206"/>
                  <a:gd name="T3" fmla="*/ 5 h 85"/>
                  <a:gd name="T4" fmla="*/ 3 w 206"/>
                  <a:gd name="T5" fmla="*/ 4 h 85"/>
                  <a:gd name="T6" fmla="*/ 5 w 206"/>
                  <a:gd name="T7" fmla="*/ 3 h 85"/>
                  <a:gd name="T8" fmla="*/ 6 w 206"/>
                  <a:gd name="T9" fmla="*/ 2 h 85"/>
                  <a:gd name="T10" fmla="*/ 8 w 206"/>
                  <a:gd name="T11" fmla="*/ 2 h 85"/>
                  <a:gd name="T12" fmla="*/ 10 w 206"/>
                  <a:gd name="T13" fmla="*/ 1 h 85"/>
                  <a:gd name="T14" fmla="*/ 11 w 206"/>
                  <a:gd name="T15" fmla="*/ 0 h 85"/>
                  <a:gd name="T16" fmla="*/ 13 w 206"/>
                  <a:gd name="T17" fmla="*/ 0 h 85"/>
                  <a:gd name="T18" fmla="*/ 15 w 206"/>
                  <a:gd name="T19" fmla="*/ 0 h 85"/>
                  <a:gd name="T20" fmla="*/ 17 w 206"/>
                  <a:gd name="T21" fmla="*/ 0 h 85"/>
                  <a:gd name="T22" fmla="*/ 18 w 206"/>
                  <a:gd name="T23" fmla="*/ 0 h 85"/>
                  <a:gd name="T24" fmla="*/ 20 w 206"/>
                  <a:gd name="T25" fmla="*/ 0 h 85"/>
                  <a:gd name="T26" fmla="*/ 21 w 206"/>
                  <a:gd name="T27" fmla="*/ 0 h 85"/>
                  <a:gd name="T28" fmla="*/ 23 w 206"/>
                  <a:gd name="T29" fmla="*/ 1 h 85"/>
                  <a:gd name="T30" fmla="*/ 24 w 206"/>
                  <a:gd name="T31" fmla="*/ 2 h 85"/>
                  <a:gd name="T32" fmla="*/ 25 w 206"/>
                  <a:gd name="T33" fmla="*/ 3 h 85"/>
                  <a:gd name="T34" fmla="*/ 26 w 206"/>
                  <a:gd name="T35" fmla="*/ 5 h 85"/>
                  <a:gd name="T36" fmla="*/ 26 w 206"/>
                  <a:gd name="T37" fmla="*/ 7 h 85"/>
                  <a:gd name="T38" fmla="*/ 25 w 206"/>
                  <a:gd name="T39" fmla="*/ 9 h 85"/>
                  <a:gd name="T40" fmla="*/ 24 w 206"/>
                  <a:gd name="T41" fmla="*/ 10 h 85"/>
                  <a:gd name="T42" fmla="*/ 21 w 206"/>
                  <a:gd name="T43" fmla="*/ 10 h 85"/>
                  <a:gd name="T44" fmla="*/ 19 w 206"/>
                  <a:gd name="T45" fmla="*/ 10 h 85"/>
                  <a:gd name="T46" fmla="*/ 17 w 206"/>
                  <a:gd name="T47" fmla="*/ 9 h 85"/>
                  <a:gd name="T48" fmla="*/ 15 w 206"/>
                  <a:gd name="T49" fmla="*/ 7 h 85"/>
                  <a:gd name="T50" fmla="*/ 13 w 206"/>
                  <a:gd name="T51" fmla="*/ 6 h 85"/>
                  <a:gd name="T52" fmla="*/ 11 w 206"/>
                  <a:gd name="T53" fmla="*/ 5 h 85"/>
                  <a:gd name="T54" fmla="*/ 9 w 206"/>
                  <a:gd name="T55" fmla="*/ 5 h 85"/>
                  <a:gd name="T56" fmla="*/ 6 w 206"/>
                  <a:gd name="T57" fmla="*/ 5 h 85"/>
                  <a:gd name="T58" fmla="*/ 4 w 206"/>
                  <a:gd name="T59" fmla="*/ 6 h 85"/>
                  <a:gd name="T60" fmla="*/ 2 w 206"/>
                  <a:gd name="T61" fmla="*/ 6 h 85"/>
                  <a:gd name="T62" fmla="*/ 1 w 206"/>
                  <a:gd name="T63" fmla="*/ 6 h 85"/>
                  <a:gd name="T64" fmla="*/ 0 w 206"/>
                  <a:gd name="T65" fmla="*/ 6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7" name="Freeform 191"/>
              <p:cNvSpPr>
                <a:spLocks/>
              </p:cNvSpPr>
              <p:nvPr/>
            </p:nvSpPr>
            <p:spPr bwMode="auto">
              <a:xfrm>
                <a:off x="2822" y="3075"/>
                <a:ext cx="74" cy="47"/>
              </a:xfrm>
              <a:custGeom>
                <a:avLst/>
                <a:gdLst>
                  <a:gd name="T0" fmla="*/ 0 w 147"/>
                  <a:gd name="T1" fmla="*/ 0 h 95"/>
                  <a:gd name="T2" fmla="*/ 3 w 147"/>
                  <a:gd name="T3" fmla="*/ 0 h 95"/>
                  <a:gd name="T4" fmla="*/ 6 w 147"/>
                  <a:gd name="T5" fmla="*/ 0 h 95"/>
                  <a:gd name="T6" fmla="*/ 9 w 147"/>
                  <a:gd name="T7" fmla="*/ 0 h 95"/>
                  <a:gd name="T8" fmla="*/ 12 w 147"/>
                  <a:gd name="T9" fmla="*/ 1 h 95"/>
                  <a:gd name="T10" fmla="*/ 14 w 147"/>
                  <a:gd name="T11" fmla="*/ 2 h 95"/>
                  <a:gd name="T12" fmla="*/ 16 w 147"/>
                  <a:gd name="T13" fmla="*/ 3 h 95"/>
                  <a:gd name="T14" fmla="*/ 18 w 147"/>
                  <a:gd name="T15" fmla="*/ 5 h 95"/>
                  <a:gd name="T16" fmla="*/ 19 w 147"/>
                  <a:gd name="T17" fmla="*/ 7 h 95"/>
                  <a:gd name="T18" fmla="*/ 19 w 147"/>
                  <a:gd name="T19" fmla="*/ 9 h 95"/>
                  <a:gd name="T20" fmla="*/ 18 w 147"/>
                  <a:gd name="T21" fmla="*/ 11 h 95"/>
                  <a:gd name="T22" fmla="*/ 17 w 147"/>
                  <a:gd name="T23" fmla="*/ 11 h 95"/>
                  <a:gd name="T24" fmla="*/ 15 w 147"/>
                  <a:gd name="T25" fmla="*/ 11 h 95"/>
                  <a:gd name="T26" fmla="*/ 14 w 147"/>
                  <a:gd name="T27" fmla="*/ 11 h 95"/>
                  <a:gd name="T28" fmla="*/ 12 w 147"/>
                  <a:gd name="T29" fmla="*/ 10 h 95"/>
                  <a:gd name="T30" fmla="*/ 11 w 147"/>
                  <a:gd name="T31" fmla="*/ 8 h 95"/>
                  <a:gd name="T32" fmla="*/ 10 w 147"/>
                  <a:gd name="T33" fmla="*/ 6 h 95"/>
                  <a:gd name="T34" fmla="*/ 9 w 147"/>
                  <a:gd name="T35" fmla="*/ 5 h 95"/>
                  <a:gd name="T36" fmla="*/ 8 w 147"/>
                  <a:gd name="T37" fmla="*/ 4 h 95"/>
                  <a:gd name="T38" fmla="*/ 7 w 147"/>
                  <a:gd name="T39" fmla="*/ 2 h 95"/>
                  <a:gd name="T40" fmla="*/ 5 w 147"/>
                  <a:gd name="T41" fmla="*/ 2 h 95"/>
                  <a:gd name="T42" fmla="*/ 3 w 147"/>
                  <a:gd name="T43" fmla="*/ 1 h 95"/>
                  <a:gd name="T44" fmla="*/ 2 w 147"/>
                  <a:gd name="T45" fmla="*/ 0 h 95"/>
                  <a:gd name="T46" fmla="*/ 1 w 147"/>
                  <a:gd name="T47" fmla="*/ 0 h 95"/>
                  <a:gd name="T48" fmla="*/ 0 w 147"/>
                  <a:gd name="T49" fmla="*/ 0 h 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8" name="Freeform 192"/>
              <p:cNvSpPr>
                <a:spLocks/>
              </p:cNvSpPr>
              <p:nvPr/>
            </p:nvSpPr>
            <p:spPr bwMode="auto">
              <a:xfrm>
                <a:off x="2819" y="3081"/>
                <a:ext cx="43" cy="77"/>
              </a:xfrm>
              <a:custGeom>
                <a:avLst/>
                <a:gdLst>
                  <a:gd name="T0" fmla="*/ 0 w 87"/>
                  <a:gd name="T1" fmla="*/ 0 h 154"/>
                  <a:gd name="T2" fmla="*/ 2 w 87"/>
                  <a:gd name="T3" fmla="*/ 2 h 154"/>
                  <a:gd name="T4" fmla="*/ 4 w 87"/>
                  <a:gd name="T5" fmla="*/ 3 h 154"/>
                  <a:gd name="T6" fmla="*/ 7 w 87"/>
                  <a:gd name="T7" fmla="*/ 5 h 154"/>
                  <a:gd name="T8" fmla="*/ 8 w 87"/>
                  <a:gd name="T9" fmla="*/ 8 h 154"/>
                  <a:gd name="T10" fmla="*/ 10 w 87"/>
                  <a:gd name="T11" fmla="*/ 10 h 154"/>
                  <a:gd name="T12" fmla="*/ 10 w 87"/>
                  <a:gd name="T13" fmla="*/ 13 h 154"/>
                  <a:gd name="T14" fmla="*/ 10 w 87"/>
                  <a:gd name="T15" fmla="*/ 15 h 154"/>
                  <a:gd name="T16" fmla="*/ 10 w 87"/>
                  <a:gd name="T17" fmla="*/ 18 h 154"/>
                  <a:gd name="T18" fmla="*/ 8 w 87"/>
                  <a:gd name="T19" fmla="*/ 19 h 154"/>
                  <a:gd name="T20" fmla="*/ 7 w 87"/>
                  <a:gd name="T21" fmla="*/ 20 h 154"/>
                  <a:gd name="T22" fmla="*/ 6 w 87"/>
                  <a:gd name="T23" fmla="*/ 19 h 154"/>
                  <a:gd name="T24" fmla="*/ 4 w 87"/>
                  <a:gd name="T25" fmla="*/ 18 h 154"/>
                  <a:gd name="T26" fmla="*/ 3 w 87"/>
                  <a:gd name="T27" fmla="*/ 17 h 154"/>
                  <a:gd name="T28" fmla="*/ 3 w 87"/>
                  <a:gd name="T29" fmla="*/ 15 h 154"/>
                  <a:gd name="T30" fmla="*/ 3 w 87"/>
                  <a:gd name="T31" fmla="*/ 13 h 154"/>
                  <a:gd name="T32" fmla="*/ 3 w 87"/>
                  <a:gd name="T33" fmla="*/ 11 h 154"/>
                  <a:gd name="T34" fmla="*/ 4 w 87"/>
                  <a:gd name="T35" fmla="*/ 10 h 154"/>
                  <a:gd name="T36" fmla="*/ 3 w 87"/>
                  <a:gd name="T37" fmla="*/ 8 h 154"/>
                  <a:gd name="T38" fmla="*/ 3 w 87"/>
                  <a:gd name="T39" fmla="*/ 6 h 154"/>
                  <a:gd name="T40" fmla="*/ 2 w 87"/>
                  <a:gd name="T41" fmla="*/ 4 h 154"/>
                  <a:gd name="T42" fmla="*/ 1 w 87"/>
                  <a:gd name="T43" fmla="*/ 3 h 154"/>
                  <a:gd name="T44" fmla="*/ 0 w 87"/>
                  <a:gd name="T45" fmla="*/ 2 h 154"/>
                  <a:gd name="T46" fmla="*/ 0 w 87"/>
                  <a:gd name="T47" fmla="*/ 1 h 154"/>
                  <a:gd name="T48" fmla="*/ 0 w 87"/>
                  <a:gd name="T49" fmla="*/ 0 h 1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9" name="Freeform 193"/>
              <p:cNvSpPr>
                <a:spLocks/>
              </p:cNvSpPr>
              <p:nvPr/>
            </p:nvSpPr>
            <p:spPr bwMode="auto">
              <a:xfrm>
                <a:off x="2821" y="3040"/>
                <a:ext cx="81" cy="34"/>
              </a:xfrm>
              <a:custGeom>
                <a:avLst/>
                <a:gdLst>
                  <a:gd name="T0" fmla="*/ 0 w 161"/>
                  <a:gd name="T1" fmla="*/ 8 h 69"/>
                  <a:gd name="T2" fmla="*/ 2 w 161"/>
                  <a:gd name="T3" fmla="*/ 6 h 69"/>
                  <a:gd name="T4" fmla="*/ 4 w 161"/>
                  <a:gd name="T5" fmla="*/ 4 h 69"/>
                  <a:gd name="T6" fmla="*/ 7 w 161"/>
                  <a:gd name="T7" fmla="*/ 2 h 69"/>
                  <a:gd name="T8" fmla="*/ 9 w 161"/>
                  <a:gd name="T9" fmla="*/ 1 h 69"/>
                  <a:gd name="T10" fmla="*/ 12 w 161"/>
                  <a:gd name="T11" fmla="*/ 0 h 69"/>
                  <a:gd name="T12" fmla="*/ 14 w 161"/>
                  <a:gd name="T13" fmla="*/ 0 h 69"/>
                  <a:gd name="T14" fmla="*/ 17 w 161"/>
                  <a:gd name="T15" fmla="*/ 0 h 69"/>
                  <a:gd name="T16" fmla="*/ 19 w 161"/>
                  <a:gd name="T17" fmla="*/ 1 h 69"/>
                  <a:gd name="T18" fmla="*/ 20 w 161"/>
                  <a:gd name="T19" fmla="*/ 3 h 69"/>
                  <a:gd name="T20" fmla="*/ 21 w 161"/>
                  <a:gd name="T21" fmla="*/ 4 h 69"/>
                  <a:gd name="T22" fmla="*/ 20 w 161"/>
                  <a:gd name="T23" fmla="*/ 5 h 69"/>
                  <a:gd name="T24" fmla="*/ 19 w 161"/>
                  <a:gd name="T25" fmla="*/ 6 h 69"/>
                  <a:gd name="T26" fmla="*/ 17 w 161"/>
                  <a:gd name="T27" fmla="*/ 7 h 69"/>
                  <a:gd name="T28" fmla="*/ 16 w 161"/>
                  <a:gd name="T29" fmla="*/ 8 h 69"/>
                  <a:gd name="T30" fmla="*/ 14 w 161"/>
                  <a:gd name="T31" fmla="*/ 7 h 69"/>
                  <a:gd name="T32" fmla="*/ 12 w 161"/>
                  <a:gd name="T33" fmla="*/ 6 h 69"/>
                  <a:gd name="T34" fmla="*/ 10 w 161"/>
                  <a:gd name="T35" fmla="*/ 6 h 69"/>
                  <a:gd name="T36" fmla="*/ 8 w 161"/>
                  <a:gd name="T37" fmla="*/ 5 h 69"/>
                  <a:gd name="T38" fmla="*/ 6 w 161"/>
                  <a:gd name="T39" fmla="*/ 6 h 69"/>
                  <a:gd name="T40" fmla="*/ 5 w 161"/>
                  <a:gd name="T41" fmla="*/ 6 h 69"/>
                  <a:gd name="T42" fmla="*/ 3 w 161"/>
                  <a:gd name="T43" fmla="*/ 7 h 69"/>
                  <a:gd name="T44" fmla="*/ 2 w 161"/>
                  <a:gd name="T45" fmla="*/ 8 h 69"/>
                  <a:gd name="T46" fmla="*/ 1 w 161"/>
                  <a:gd name="T47" fmla="*/ 8 h 69"/>
                  <a:gd name="T48" fmla="*/ 0 w 161"/>
                  <a:gd name="T49" fmla="*/ 8 h 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0" name="Freeform 194"/>
              <p:cNvSpPr>
                <a:spLocks/>
              </p:cNvSpPr>
              <p:nvPr/>
            </p:nvSpPr>
            <p:spPr bwMode="auto">
              <a:xfrm>
                <a:off x="2818" y="3005"/>
                <a:ext cx="57" cy="66"/>
              </a:xfrm>
              <a:custGeom>
                <a:avLst/>
                <a:gdLst>
                  <a:gd name="T0" fmla="*/ 0 w 114"/>
                  <a:gd name="T1" fmla="*/ 16 h 133"/>
                  <a:gd name="T2" fmla="*/ 1 w 114"/>
                  <a:gd name="T3" fmla="*/ 13 h 133"/>
                  <a:gd name="T4" fmla="*/ 1 w 114"/>
                  <a:gd name="T5" fmla="*/ 11 h 133"/>
                  <a:gd name="T6" fmla="*/ 2 w 114"/>
                  <a:gd name="T7" fmla="*/ 8 h 133"/>
                  <a:gd name="T8" fmla="*/ 3 w 114"/>
                  <a:gd name="T9" fmla="*/ 5 h 133"/>
                  <a:gd name="T10" fmla="*/ 5 w 114"/>
                  <a:gd name="T11" fmla="*/ 3 h 133"/>
                  <a:gd name="T12" fmla="*/ 7 w 114"/>
                  <a:gd name="T13" fmla="*/ 1 h 133"/>
                  <a:gd name="T14" fmla="*/ 9 w 114"/>
                  <a:gd name="T15" fmla="*/ 0 h 133"/>
                  <a:gd name="T16" fmla="*/ 11 w 114"/>
                  <a:gd name="T17" fmla="*/ 0 h 133"/>
                  <a:gd name="T18" fmla="*/ 13 w 114"/>
                  <a:gd name="T19" fmla="*/ 0 h 133"/>
                  <a:gd name="T20" fmla="*/ 14 w 114"/>
                  <a:gd name="T21" fmla="*/ 1 h 133"/>
                  <a:gd name="T22" fmla="*/ 15 w 114"/>
                  <a:gd name="T23" fmla="*/ 2 h 133"/>
                  <a:gd name="T24" fmla="*/ 14 w 114"/>
                  <a:gd name="T25" fmla="*/ 4 h 133"/>
                  <a:gd name="T26" fmla="*/ 14 w 114"/>
                  <a:gd name="T27" fmla="*/ 5 h 133"/>
                  <a:gd name="T28" fmla="*/ 12 w 114"/>
                  <a:gd name="T29" fmla="*/ 7 h 133"/>
                  <a:gd name="T30" fmla="*/ 11 w 114"/>
                  <a:gd name="T31" fmla="*/ 8 h 133"/>
                  <a:gd name="T32" fmla="*/ 8 w 114"/>
                  <a:gd name="T33" fmla="*/ 8 h 133"/>
                  <a:gd name="T34" fmla="*/ 7 w 114"/>
                  <a:gd name="T35" fmla="*/ 8 h 133"/>
                  <a:gd name="T36" fmla="*/ 5 w 114"/>
                  <a:gd name="T37" fmla="*/ 9 h 133"/>
                  <a:gd name="T38" fmla="*/ 4 w 114"/>
                  <a:gd name="T39" fmla="*/ 11 h 133"/>
                  <a:gd name="T40" fmla="*/ 3 w 114"/>
                  <a:gd name="T41" fmla="*/ 12 h 133"/>
                  <a:gd name="T42" fmla="*/ 2 w 114"/>
                  <a:gd name="T43" fmla="*/ 14 h 133"/>
                  <a:gd name="T44" fmla="*/ 1 w 114"/>
                  <a:gd name="T45" fmla="*/ 15 h 133"/>
                  <a:gd name="T46" fmla="*/ 1 w 114"/>
                  <a:gd name="T47" fmla="*/ 16 h 133"/>
                  <a:gd name="T48" fmla="*/ 0 w 114"/>
                  <a:gd name="T49" fmla="*/ 16 h 13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1" name="Freeform 195"/>
              <p:cNvSpPr>
                <a:spLocks/>
              </p:cNvSpPr>
              <p:nvPr/>
            </p:nvSpPr>
            <p:spPr bwMode="auto">
              <a:xfrm>
                <a:off x="2794" y="2985"/>
                <a:ext cx="35" cy="82"/>
              </a:xfrm>
              <a:custGeom>
                <a:avLst/>
                <a:gdLst>
                  <a:gd name="T0" fmla="*/ 4 w 70"/>
                  <a:gd name="T1" fmla="*/ 21 h 163"/>
                  <a:gd name="T2" fmla="*/ 3 w 70"/>
                  <a:gd name="T3" fmla="*/ 19 h 163"/>
                  <a:gd name="T4" fmla="*/ 2 w 70"/>
                  <a:gd name="T5" fmla="*/ 16 h 163"/>
                  <a:gd name="T6" fmla="*/ 1 w 70"/>
                  <a:gd name="T7" fmla="*/ 13 h 163"/>
                  <a:gd name="T8" fmla="*/ 0 w 70"/>
                  <a:gd name="T9" fmla="*/ 10 h 163"/>
                  <a:gd name="T10" fmla="*/ 0 w 70"/>
                  <a:gd name="T11" fmla="*/ 7 h 163"/>
                  <a:gd name="T12" fmla="*/ 1 w 70"/>
                  <a:gd name="T13" fmla="*/ 5 h 163"/>
                  <a:gd name="T14" fmla="*/ 2 w 70"/>
                  <a:gd name="T15" fmla="*/ 3 h 163"/>
                  <a:gd name="T16" fmla="*/ 4 w 70"/>
                  <a:gd name="T17" fmla="*/ 1 h 163"/>
                  <a:gd name="T18" fmla="*/ 6 w 70"/>
                  <a:gd name="T19" fmla="*/ 0 h 163"/>
                  <a:gd name="T20" fmla="*/ 7 w 70"/>
                  <a:gd name="T21" fmla="*/ 1 h 163"/>
                  <a:gd name="T22" fmla="*/ 8 w 70"/>
                  <a:gd name="T23" fmla="*/ 2 h 163"/>
                  <a:gd name="T24" fmla="*/ 9 w 70"/>
                  <a:gd name="T25" fmla="*/ 3 h 163"/>
                  <a:gd name="T26" fmla="*/ 9 w 70"/>
                  <a:gd name="T27" fmla="*/ 5 h 163"/>
                  <a:gd name="T28" fmla="*/ 9 w 70"/>
                  <a:gd name="T29" fmla="*/ 6 h 163"/>
                  <a:gd name="T30" fmla="*/ 8 w 70"/>
                  <a:gd name="T31" fmla="*/ 8 h 163"/>
                  <a:gd name="T32" fmla="*/ 6 w 70"/>
                  <a:gd name="T33" fmla="*/ 10 h 163"/>
                  <a:gd name="T34" fmla="*/ 5 w 70"/>
                  <a:gd name="T35" fmla="*/ 13 h 163"/>
                  <a:gd name="T36" fmla="*/ 4 w 70"/>
                  <a:gd name="T37" fmla="*/ 16 h 163"/>
                  <a:gd name="T38" fmla="*/ 4 w 70"/>
                  <a:gd name="T39" fmla="*/ 19 h 163"/>
                  <a:gd name="T40" fmla="*/ 4 w 70"/>
                  <a:gd name="T41" fmla="*/ 21 h 1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2" name="Freeform 196"/>
              <p:cNvSpPr>
                <a:spLocks/>
              </p:cNvSpPr>
              <p:nvPr/>
            </p:nvSpPr>
            <p:spPr bwMode="auto">
              <a:xfrm>
                <a:off x="2838" y="2266"/>
                <a:ext cx="180" cy="174"/>
              </a:xfrm>
              <a:custGeom>
                <a:avLst/>
                <a:gdLst>
                  <a:gd name="T0" fmla="*/ 1 w 361"/>
                  <a:gd name="T1" fmla="*/ 1 h 348"/>
                  <a:gd name="T2" fmla="*/ 0 w 361"/>
                  <a:gd name="T3" fmla="*/ 1 h 348"/>
                  <a:gd name="T4" fmla="*/ 0 w 361"/>
                  <a:gd name="T5" fmla="*/ 0 h 348"/>
                  <a:gd name="T6" fmla="*/ 1 w 361"/>
                  <a:gd name="T7" fmla="*/ 0 h 348"/>
                  <a:gd name="T8" fmla="*/ 2 w 361"/>
                  <a:gd name="T9" fmla="*/ 1 h 348"/>
                  <a:gd name="T10" fmla="*/ 5 w 361"/>
                  <a:gd name="T11" fmla="*/ 1 h 348"/>
                  <a:gd name="T12" fmla="*/ 8 w 361"/>
                  <a:gd name="T13" fmla="*/ 2 h 348"/>
                  <a:gd name="T14" fmla="*/ 12 w 361"/>
                  <a:gd name="T15" fmla="*/ 4 h 348"/>
                  <a:gd name="T16" fmla="*/ 16 w 361"/>
                  <a:gd name="T17" fmla="*/ 5 h 348"/>
                  <a:gd name="T18" fmla="*/ 20 w 361"/>
                  <a:gd name="T19" fmla="*/ 7 h 348"/>
                  <a:gd name="T20" fmla="*/ 24 w 361"/>
                  <a:gd name="T21" fmla="*/ 10 h 348"/>
                  <a:gd name="T22" fmla="*/ 28 w 361"/>
                  <a:gd name="T23" fmla="*/ 12 h 348"/>
                  <a:gd name="T24" fmla="*/ 32 w 361"/>
                  <a:gd name="T25" fmla="*/ 15 h 348"/>
                  <a:gd name="T26" fmla="*/ 36 w 361"/>
                  <a:gd name="T27" fmla="*/ 19 h 348"/>
                  <a:gd name="T28" fmla="*/ 39 w 361"/>
                  <a:gd name="T29" fmla="*/ 23 h 348"/>
                  <a:gd name="T30" fmla="*/ 42 w 361"/>
                  <a:gd name="T31" fmla="*/ 27 h 348"/>
                  <a:gd name="T32" fmla="*/ 44 w 361"/>
                  <a:gd name="T33" fmla="*/ 31 h 348"/>
                  <a:gd name="T34" fmla="*/ 45 w 361"/>
                  <a:gd name="T35" fmla="*/ 34 h 348"/>
                  <a:gd name="T36" fmla="*/ 44 w 361"/>
                  <a:gd name="T37" fmla="*/ 36 h 348"/>
                  <a:gd name="T38" fmla="*/ 44 w 361"/>
                  <a:gd name="T39" fmla="*/ 38 h 348"/>
                  <a:gd name="T40" fmla="*/ 43 w 361"/>
                  <a:gd name="T41" fmla="*/ 40 h 348"/>
                  <a:gd name="T42" fmla="*/ 42 w 361"/>
                  <a:gd name="T43" fmla="*/ 42 h 348"/>
                  <a:gd name="T44" fmla="*/ 41 w 361"/>
                  <a:gd name="T45" fmla="*/ 43 h 348"/>
                  <a:gd name="T46" fmla="*/ 40 w 361"/>
                  <a:gd name="T47" fmla="*/ 44 h 348"/>
                  <a:gd name="T48" fmla="*/ 40 w 361"/>
                  <a:gd name="T49" fmla="*/ 44 h 348"/>
                  <a:gd name="T50" fmla="*/ 40 w 361"/>
                  <a:gd name="T51" fmla="*/ 44 h 348"/>
                  <a:gd name="T52" fmla="*/ 40 w 361"/>
                  <a:gd name="T53" fmla="*/ 43 h 348"/>
                  <a:gd name="T54" fmla="*/ 41 w 361"/>
                  <a:gd name="T55" fmla="*/ 42 h 348"/>
                  <a:gd name="T56" fmla="*/ 42 w 361"/>
                  <a:gd name="T57" fmla="*/ 40 h 348"/>
                  <a:gd name="T58" fmla="*/ 42 w 361"/>
                  <a:gd name="T59" fmla="*/ 39 h 348"/>
                  <a:gd name="T60" fmla="*/ 42 w 361"/>
                  <a:gd name="T61" fmla="*/ 36 h 348"/>
                  <a:gd name="T62" fmla="*/ 42 w 361"/>
                  <a:gd name="T63" fmla="*/ 34 h 348"/>
                  <a:gd name="T64" fmla="*/ 42 w 361"/>
                  <a:gd name="T65" fmla="*/ 31 h 348"/>
                  <a:gd name="T66" fmla="*/ 40 w 361"/>
                  <a:gd name="T67" fmla="*/ 28 h 348"/>
                  <a:gd name="T68" fmla="*/ 38 w 361"/>
                  <a:gd name="T69" fmla="*/ 25 h 348"/>
                  <a:gd name="T70" fmla="*/ 35 w 361"/>
                  <a:gd name="T71" fmla="*/ 21 h 348"/>
                  <a:gd name="T72" fmla="*/ 31 w 361"/>
                  <a:gd name="T73" fmla="*/ 17 h 348"/>
                  <a:gd name="T74" fmla="*/ 25 w 361"/>
                  <a:gd name="T75" fmla="*/ 14 h 348"/>
                  <a:gd name="T76" fmla="*/ 19 w 361"/>
                  <a:gd name="T77" fmla="*/ 10 h 348"/>
                  <a:gd name="T78" fmla="*/ 11 w 361"/>
                  <a:gd name="T79" fmla="*/ 5 h 348"/>
                  <a:gd name="T80" fmla="*/ 1 w 361"/>
                  <a:gd name="T81" fmla="*/ 1 h 3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3" name="Freeform 197"/>
              <p:cNvSpPr>
                <a:spLocks/>
              </p:cNvSpPr>
              <p:nvPr/>
            </p:nvSpPr>
            <p:spPr bwMode="auto">
              <a:xfrm>
                <a:off x="2794" y="3106"/>
                <a:ext cx="63" cy="171"/>
              </a:xfrm>
              <a:custGeom>
                <a:avLst/>
                <a:gdLst>
                  <a:gd name="T0" fmla="*/ 4 w 126"/>
                  <a:gd name="T1" fmla="*/ 0 h 343"/>
                  <a:gd name="T2" fmla="*/ 2 w 126"/>
                  <a:gd name="T3" fmla="*/ 3 h 343"/>
                  <a:gd name="T4" fmla="*/ 1 w 126"/>
                  <a:gd name="T5" fmla="*/ 8 h 343"/>
                  <a:gd name="T6" fmla="*/ 0 w 126"/>
                  <a:gd name="T7" fmla="*/ 15 h 343"/>
                  <a:gd name="T8" fmla="*/ 1 w 126"/>
                  <a:gd name="T9" fmla="*/ 21 h 343"/>
                  <a:gd name="T10" fmla="*/ 3 w 126"/>
                  <a:gd name="T11" fmla="*/ 28 h 343"/>
                  <a:gd name="T12" fmla="*/ 6 w 126"/>
                  <a:gd name="T13" fmla="*/ 34 h 343"/>
                  <a:gd name="T14" fmla="*/ 10 w 126"/>
                  <a:gd name="T15" fmla="*/ 39 h 343"/>
                  <a:gd name="T16" fmla="*/ 16 w 126"/>
                  <a:gd name="T17" fmla="*/ 42 h 343"/>
                  <a:gd name="T18" fmla="*/ 16 w 126"/>
                  <a:gd name="T19" fmla="*/ 42 h 343"/>
                  <a:gd name="T20" fmla="*/ 15 w 126"/>
                  <a:gd name="T21" fmla="*/ 41 h 343"/>
                  <a:gd name="T22" fmla="*/ 13 w 126"/>
                  <a:gd name="T23" fmla="*/ 40 h 343"/>
                  <a:gd name="T24" fmla="*/ 11 w 126"/>
                  <a:gd name="T25" fmla="*/ 38 h 343"/>
                  <a:gd name="T26" fmla="*/ 9 w 126"/>
                  <a:gd name="T27" fmla="*/ 36 h 343"/>
                  <a:gd name="T28" fmla="*/ 7 w 126"/>
                  <a:gd name="T29" fmla="*/ 33 h 343"/>
                  <a:gd name="T30" fmla="*/ 6 w 126"/>
                  <a:gd name="T31" fmla="*/ 30 h 343"/>
                  <a:gd name="T32" fmla="*/ 4 w 126"/>
                  <a:gd name="T33" fmla="*/ 27 h 343"/>
                  <a:gd name="T34" fmla="*/ 3 w 126"/>
                  <a:gd name="T35" fmla="*/ 22 h 343"/>
                  <a:gd name="T36" fmla="*/ 2 w 126"/>
                  <a:gd name="T37" fmla="*/ 18 h 343"/>
                  <a:gd name="T38" fmla="*/ 2 w 126"/>
                  <a:gd name="T39" fmla="*/ 13 h 343"/>
                  <a:gd name="T40" fmla="*/ 2 w 126"/>
                  <a:gd name="T41" fmla="*/ 9 h 343"/>
                  <a:gd name="T42" fmla="*/ 3 w 126"/>
                  <a:gd name="T43" fmla="*/ 5 h 343"/>
                  <a:gd name="T44" fmla="*/ 3 w 126"/>
                  <a:gd name="T45" fmla="*/ 2 h 343"/>
                  <a:gd name="T46" fmla="*/ 3 w 126"/>
                  <a:gd name="T47" fmla="*/ 0 h 343"/>
                  <a:gd name="T48" fmla="*/ 4 w 126"/>
                  <a:gd name="T49" fmla="*/ 0 h 3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4" name="Freeform 198"/>
              <p:cNvSpPr>
                <a:spLocks/>
              </p:cNvSpPr>
              <p:nvPr/>
            </p:nvSpPr>
            <p:spPr bwMode="auto">
              <a:xfrm>
                <a:off x="3146" y="3147"/>
                <a:ext cx="165" cy="80"/>
              </a:xfrm>
              <a:custGeom>
                <a:avLst/>
                <a:gdLst>
                  <a:gd name="T0" fmla="*/ 41 w 332"/>
                  <a:gd name="T1" fmla="*/ 20 h 160"/>
                  <a:gd name="T2" fmla="*/ 40 w 332"/>
                  <a:gd name="T3" fmla="*/ 19 h 160"/>
                  <a:gd name="T4" fmla="*/ 39 w 332"/>
                  <a:gd name="T5" fmla="*/ 17 h 160"/>
                  <a:gd name="T6" fmla="*/ 38 w 332"/>
                  <a:gd name="T7" fmla="*/ 15 h 160"/>
                  <a:gd name="T8" fmla="*/ 36 w 332"/>
                  <a:gd name="T9" fmla="*/ 12 h 160"/>
                  <a:gd name="T10" fmla="*/ 34 w 332"/>
                  <a:gd name="T11" fmla="*/ 10 h 160"/>
                  <a:gd name="T12" fmla="*/ 31 w 332"/>
                  <a:gd name="T13" fmla="*/ 8 h 160"/>
                  <a:gd name="T14" fmla="*/ 28 w 332"/>
                  <a:gd name="T15" fmla="*/ 6 h 160"/>
                  <a:gd name="T16" fmla="*/ 25 w 332"/>
                  <a:gd name="T17" fmla="*/ 5 h 160"/>
                  <a:gd name="T18" fmla="*/ 22 w 332"/>
                  <a:gd name="T19" fmla="*/ 3 h 160"/>
                  <a:gd name="T20" fmla="*/ 19 w 332"/>
                  <a:gd name="T21" fmla="*/ 2 h 160"/>
                  <a:gd name="T22" fmla="*/ 16 w 332"/>
                  <a:gd name="T23" fmla="*/ 1 h 160"/>
                  <a:gd name="T24" fmla="*/ 13 w 332"/>
                  <a:gd name="T25" fmla="*/ 0 h 160"/>
                  <a:gd name="T26" fmla="*/ 9 w 332"/>
                  <a:gd name="T27" fmla="*/ 0 h 160"/>
                  <a:gd name="T28" fmla="*/ 6 w 332"/>
                  <a:gd name="T29" fmla="*/ 1 h 160"/>
                  <a:gd name="T30" fmla="*/ 3 w 332"/>
                  <a:gd name="T31" fmla="*/ 2 h 160"/>
                  <a:gd name="T32" fmla="*/ 0 w 332"/>
                  <a:gd name="T33" fmla="*/ 3 h 160"/>
                  <a:gd name="T34" fmla="*/ 0 w 332"/>
                  <a:gd name="T35" fmla="*/ 3 h 160"/>
                  <a:gd name="T36" fmla="*/ 1 w 332"/>
                  <a:gd name="T37" fmla="*/ 3 h 160"/>
                  <a:gd name="T38" fmla="*/ 4 w 332"/>
                  <a:gd name="T39" fmla="*/ 3 h 160"/>
                  <a:gd name="T40" fmla="*/ 6 w 332"/>
                  <a:gd name="T41" fmla="*/ 2 h 160"/>
                  <a:gd name="T42" fmla="*/ 9 w 332"/>
                  <a:gd name="T43" fmla="*/ 2 h 160"/>
                  <a:gd name="T44" fmla="*/ 13 w 332"/>
                  <a:gd name="T45" fmla="*/ 2 h 160"/>
                  <a:gd name="T46" fmla="*/ 16 w 332"/>
                  <a:gd name="T47" fmla="*/ 3 h 160"/>
                  <a:gd name="T48" fmla="*/ 19 w 332"/>
                  <a:gd name="T49" fmla="*/ 3 h 160"/>
                  <a:gd name="T50" fmla="*/ 24 w 332"/>
                  <a:gd name="T51" fmla="*/ 5 h 160"/>
                  <a:gd name="T52" fmla="*/ 28 w 332"/>
                  <a:gd name="T53" fmla="*/ 8 h 160"/>
                  <a:gd name="T54" fmla="*/ 31 w 332"/>
                  <a:gd name="T55" fmla="*/ 11 h 160"/>
                  <a:gd name="T56" fmla="*/ 35 w 332"/>
                  <a:gd name="T57" fmla="*/ 13 h 160"/>
                  <a:gd name="T58" fmla="*/ 37 w 332"/>
                  <a:gd name="T59" fmla="*/ 16 h 160"/>
                  <a:gd name="T60" fmla="*/ 39 w 332"/>
                  <a:gd name="T61" fmla="*/ 18 h 160"/>
                  <a:gd name="T62" fmla="*/ 41 w 332"/>
                  <a:gd name="T63" fmla="*/ 20 h 160"/>
                  <a:gd name="T64" fmla="*/ 41 w 332"/>
                  <a:gd name="T65" fmla="*/ 20 h 1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5" name="Freeform 199"/>
              <p:cNvSpPr>
                <a:spLocks/>
              </p:cNvSpPr>
              <p:nvPr/>
            </p:nvSpPr>
            <p:spPr bwMode="auto">
              <a:xfrm>
                <a:off x="2926" y="2651"/>
                <a:ext cx="186" cy="670"/>
              </a:xfrm>
              <a:custGeom>
                <a:avLst/>
                <a:gdLst>
                  <a:gd name="T0" fmla="*/ 41 w 373"/>
                  <a:gd name="T1" fmla="*/ 167 h 1340"/>
                  <a:gd name="T2" fmla="*/ 30 w 373"/>
                  <a:gd name="T3" fmla="*/ 166 h 1340"/>
                  <a:gd name="T4" fmla="*/ 20 w 373"/>
                  <a:gd name="T5" fmla="*/ 163 h 1340"/>
                  <a:gd name="T6" fmla="*/ 12 w 373"/>
                  <a:gd name="T7" fmla="*/ 159 h 1340"/>
                  <a:gd name="T8" fmla="*/ 6 w 373"/>
                  <a:gd name="T9" fmla="*/ 152 h 1340"/>
                  <a:gd name="T10" fmla="*/ 5 w 373"/>
                  <a:gd name="T11" fmla="*/ 142 h 1340"/>
                  <a:gd name="T12" fmla="*/ 8 w 373"/>
                  <a:gd name="T13" fmla="*/ 128 h 1340"/>
                  <a:gd name="T14" fmla="*/ 17 w 373"/>
                  <a:gd name="T15" fmla="*/ 109 h 1340"/>
                  <a:gd name="T16" fmla="*/ 31 w 373"/>
                  <a:gd name="T17" fmla="*/ 88 h 1340"/>
                  <a:gd name="T18" fmla="*/ 39 w 373"/>
                  <a:gd name="T19" fmla="*/ 70 h 1340"/>
                  <a:gd name="T20" fmla="*/ 44 w 373"/>
                  <a:gd name="T21" fmla="*/ 54 h 1340"/>
                  <a:gd name="T22" fmla="*/ 46 w 373"/>
                  <a:gd name="T23" fmla="*/ 39 h 1340"/>
                  <a:gd name="T24" fmla="*/ 44 w 373"/>
                  <a:gd name="T25" fmla="*/ 27 h 1340"/>
                  <a:gd name="T26" fmla="*/ 40 w 373"/>
                  <a:gd name="T27" fmla="*/ 17 h 1340"/>
                  <a:gd name="T28" fmla="*/ 34 w 373"/>
                  <a:gd name="T29" fmla="*/ 9 h 1340"/>
                  <a:gd name="T30" fmla="*/ 27 w 373"/>
                  <a:gd name="T31" fmla="*/ 3 h 1340"/>
                  <a:gd name="T32" fmla="*/ 20 w 373"/>
                  <a:gd name="T33" fmla="*/ 1 h 1340"/>
                  <a:gd name="T34" fmla="*/ 14 w 373"/>
                  <a:gd name="T35" fmla="*/ 1 h 1340"/>
                  <a:gd name="T36" fmla="*/ 10 w 373"/>
                  <a:gd name="T37" fmla="*/ 2 h 1340"/>
                  <a:gd name="T38" fmla="*/ 7 w 373"/>
                  <a:gd name="T39" fmla="*/ 5 h 1340"/>
                  <a:gd name="T40" fmla="*/ 4 w 373"/>
                  <a:gd name="T41" fmla="*/ 8 h 1340"/>
                  <a:gd name="T42" fmla="*/ 2 w 373"/>
                  <a:gd name="T43" fmla="*/ 11 h 1340"/>
                  <a:gd name="T44" fmla="*/ 0 w 373"/>
                  <a:gd name="T45" fmla="*/ 14 h 1340"/>
                  <a:gd name="T46" fmla="*/ 0 w 373"/>
                  <a:gd name="T47" fmla="*/ 16 h 1340"/>
                  <a:gd name="T48" fmla="*/ 0 w 373"/>
                  <a:gd name="T49" fmla="*/ 16 h 1340"/>
                  <a:gd name="T50" fmla="*/ 1 w 373"/>
                  <a:gd name="T51" fmla="*/ 14 h 1340"/>
                  <a:gd name="T52" fmla="*/ 2 w 373"/>
                  <a:gd name="T53" fmla="*/ 12 h 1340"/>
                  <a:gd name="T54" fmla="*/ 5 w 373"/>
                  <a:gd name="T55" fmla="*/ 10 h 1340"/>
                  <a:gd name="T56" fmla="*/ 8 w 373"/>
                  <a:gd name="T57" fmla="*/ 7 h 1340"/>
                  <a:gd name="T58" fmla="*/ 12 w 373"/>
                  <a:gd name="T59" fmla="*/ 5 h 1340"/>
                  <a:gd name="T60" fmla="*/ 16 w 373"/>
                  <a:gd name="T61" fmla="*/ 4 h 1340"/>
                  <a:gd name="T62" fmla="*/ 21 w 373"/>
                  <a:gd name="T63" fmla="*/ 4 h 1340"/>
                  <a:gd name="T64" fmla="*/ 26 w 373"/>
                  <a:gd name="T65" fmla="*/ 6 h 1340"/>
                  <a:gd name="T66" fmla="*/ 31 w 373"/>
                  <a:gd name="T67" fmla="*/ 9 h 1340"/>
                  <a:gd name="T68" fmla="*/ 36 w 373"/>
                  <a:gd name="T69" fmla="*/ 15 h 1340"/>
                  <a:gd name="T70" fmla="*/ 40 w 373"/>
                  <a:gd name="T71" fmla="*/ 22 h 1340"/>
                  <a:gd name="T72" fmla="*/ 43 w 373"/>
                  <a:gd name="T73" fmla="*/ 30 h 1340"/>
                  <a:gd name="T74" fmla="*/ 45 w 373"/>
                  <a:gd name="T75" fmla="*/ 40 h 1340"/>
                  <a:gd name="T76" fmla="*/ 44 w 373"/>
                  <a:gd name="T77" fmla="*/ 51 h 1340"/>
                  <a:gd name="T78" fmla="*/ 40 w 373"/>
                  <a:gd name="T79" fmla="*/ 63 h 1340"/>
                  <a:gd name="T80" fmla="*/ 33 w 373"/>
                  <a:gd name="T81" fmla="*/ 77 h 1340"/>
                  <a:gd name="T82" fmla="*/ 25 w 373"/>
                  <a:gd name="T83" fmla="*/ 90 h 1340"/>
                  <a:gd name="T84" fmla="*/ 18 w 373"/>
                  <a:gd name="T85" fmla="*/ 102 h 1340"/>
                  <a:gd name="T86" fmla="*/ 11 w 373"/>
                  <a:gd name="T87" fmla="*/ 113 h 1340"/>
                  <a:gd name="T88" fmla="*/ 6 w 373"/>
                  <a:gd name="T89" fmla="*/ 123 h 1340"/>
                  <a:gd name="T90" fmla="*/ 2 w 373"/>
                  <a:gd name="T91" fmla="*/ 133 h 1340"/>
                  <a:gd name="T92" fmla="*/ 0 w 373"/>
                  <a:gd name="T93" fmla="*/ 142 h 1340"/>
                  <a:gd name="T94" fmla="*/ 2 w 373"/>
                  <a:gd name="T95" fmla="*/ 150 h 1340"/>
                  <a:gd name="T96" fmla="*/ 7 w 373"/>
                  <a:gd name="T97" fmla="*/ 157 h 1340"/>
                  <a:gd name="T98" fmla="*/ 13 w 373"/>
                  <a:gd name="T99" fmla="*/ 162 h 1340"/>
                  <a:gd name="T100" fmla="*/ 19 w 373"/>
                  <a:gd name="T101" fmla="*/ 165 h 1340"/>
                  <a:gd name="T102" fmla="*/ 26 w 373"/>
                  <a:gd name="T103" fmla="*/ 167 h 1340"/>
                  <a:gd name="T104" fmla="*/ 33 w 373"/>
                  <a:gd name="T105" fmla="*/ 168 h 1340"/>
                  <a:gd name="T106" fmla="*/ 39 w 373"/>
                  <a:gd name="T107" fmla="*/ 168 h 1340"/>
                  <a:gd name="T108" fmla="*/ 43 w 373"/>
                  <a:gd name="T109" fmla="*/ 168 h 1340"/>
                  <a:gd name="T110" fmla="*/ 46 w 373"/>
                  <a:gd name="T111" fmla="*/ 167 h 134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6" name="Freeform 200"/>
              <p:cNvSpPr>
                <a:spLocks/>
              </p:cNvSpPr>
              <p:nvPr/>
            </p:nvSpPr>
            <p:spPr bwMode="auto">
              <a:xfrm>
                <a:off x="3348" y="3352"/>
                <a:ext cx="55" cy="62"/>
              </a:xfrm>
              <a:custGeom>
                <a:avLst/>
                <a:gdLst>
                  <a:gd name="T0" fmla="*/ 13 w 110"/>
                  <a:gd name="T1" fmla="*/ 8 h 123"/>
                  <a:gd name="T2" fmla="*/ 14 w 110"/>
                  <a:gd name="T3" fmla="*/ 7 h 123"/>
                  <a:gd name="T4" fmla="*/ 14 w 110"/>
                  <a:gd name="T5" fmla="*/ 6 h 123"/>
                  <a:gd name="T6" fmla="*/ 14 w 110"/>
                  <a:gd name="T7" fmla="*/ 5 h 123"/>
                  <a:gd name="T8" fmla="*/ 14 w 110"/>
                  <a:gd name="T9" fmla="*/ 4 h 123"/>
                  <a:gd name="T10" fmla="*/ 13 w 110"/>
                  <a:gd name="T11" fmla="*/ 4 h 123"/>
                  <a:gd name="T12" fmla="*/ 12 w 110"/>
                  <a:gd name="T13" fmla="*/ 3 h 123"/>
                  <a:gd name="T14" fmla="*/ 11 w 110"/>
                  <a:gd name="T15" fmla="*/ 3 h 123"/>
                  <a:gd name="T16" fmla="*/ 10 w 110"/>
                  <a:gd name="T17" fmla="*/ 3 h 123"/>
                  <a:gd name="T18" fmla="*/ 10 w 110"/>
                  <a:gd name="T19" fmla="*/ 2 h 123"/>
                  <a:gd name="T20" fmla="*/ 9 w 110"/>
                  <a:gd name="T21" fmla="*/ 1 h 123"/>
                  <a:gd name="T22" fmla="*/ 8 w 110"/>
                  <a:gd name="T23" fmla="*/ 1 h 123"/>
                  <a:gd name="T24" fmla="*/ 7 w 110"/>
                  <a:gd name="T25" fmla="*/ 0 h 123"/>
                  <a:gd name="T26" fmla="*/ 6 w 110"/>
                  <a:gd name="T27" fmla="*/ 1 h 123"/>
                  <a:gd name="T28" fmla="*/ 6 w 110"/>
                  <a:gd name="T29" fmla="*/ 1 h 123"/>
                  <a:gd name="T30" fmla="*/ 5 w 110"/>
                  <a:gd name="T31" fmla="*/ 2 h 123"/>
                  <a:gd name="T32" fmla="*/ 5 w 110"/>
                  <a:gd name="T33" fmla="*/ 3 h 123"/>
                  <a:gd name="T34" fmla="*/ 4 w 110"/>
                  <a:gd name="T35" fmla="*/ 3 h 123"/>
                  <a:gd name="T36" fmla="*/ 3 w 110"/>
                  <a:gd name="T37" fmla="*/ 3 h 123"/>
                  <a:gd name="T38" fmla="*/ 2 w 110"/>
                  <a:gd name="T39" fmla="*/ 3 h 123"/>
                  <a:gd name="T40" fmla="*/ 1 w 110"/>
                  <a:gd name="T41" fmla="*/ 4 h 123"/>
                  <a:gd name="T42" fmla="*/ 1 w 110"/>
                  <a:gd name="T43" fmla="*/ 5 h 123"/>
                  <a:gd name="T44" fmla="*/ 1 w 110"/>
                  <a:gd name="T45" fmla="*/ 6 h 123"/>
                  <a:gd name="T46" fmla="*/ 1 w 110"/>
                  <a:gd name="T47" fmla="*/ 7 h 123"/>
                  <a:gd name="T48" fmla="*/ 2 w 110"/>
                  <a:gd name="T49" fmla="*/ 8 h 123"/>
                  <a:gd name="T50" fmla="*/ 1 w 110"/>
                  <a:gd name="T51" fmla="*/ 9 h 123"/>
                  <a:gd name="T52" fmla="*/ 0 w 110"/>
                  <a:gd name="T53" fmla="*/ 10 h 123"/>
                  <a:gd name="T54" fmla="*/ 0 w 110"/>
                  <a:gd name="T55" fmla="*/ 11 h 123"/>
                  <a:gd name="T56" fmla="*/ 1 w 110"/>
                  <a:gd name="T57" fmla="*/ 12 h 123"/>
                  <a:gd name="T58" fmla="*/ 1 w 110"/>
                  <a:gd name="T59" fmla="*/ 13 h 123"/>
                  <a:gd name="T60" fmla="*/ 2 w 110"/>
                  <a:gd name="T61" fmla="*/ 13 h 123"/>
                  <a:gd name="T62" fmla="*/ 3 w 110"/>
                  <a:gd name="T63" fmla="*/ 13 h 123"/>
                  <a:gd name="T64" fmla="*/ 5 w 110"/>
                  <a:gd name="T65" fmla="*/ 13 h 123"/>
                  <a:gd name="T66" fmla="*/ 5 w 110"/>
                  <a:gd name="T67" fmla="*/ 14 h 123"/>
                  <a:gd name="T68" fmla="*/ 5 w 110"/>
                  <a:gd name="T69" fmla="*/ 15 h 123"/>
                  <a:gd name="T70" fmla="*/ 6 w 110"/>
                  <a:gd name="T71" fmla="*/ 16 h 123"/>
                  <a:gd name="T72" fmla="*/ 7 w 110"/>
                  <a:gd name="T73" fmla="*/ 16 h 123"/>
                  <a:gd name="T74" fmla="*/ 8 w 110"/>
                  <a:gd name="T75" fmla="*/ 16 h 123"/>
                  <a:gd name="T76" fmla="*/ 9 w 110"/>
                  <a:gd name="T77" fmla="*/ 15 h 123"/>
                  <a:gd name="T78" fmla="*/ 10 w 110"/>
                  <a:gd name="T79" fmla="*/ 14 h 123"/>
                  <a:gd name="T80" fmla="*/ 10 w 110"/>
                  <a:gd name="T81" fmla="*/ 13 h 123"/>
                  <a:gd name="T82" fmla="*/ 11 w 110"/>
                  <a:gd name="T83" fmla="*/ 13 h 123"/>
                  <a:gd name="T84" fmla="*/ 12 w 110"/>
                  <a:gd name="T85" fmla="*/ 13 h 123"/>
                  <a:gd name="T86" fmla="*/ 13 w 110"/>
                  <a:gd name="T87" fmla="*/ 13 h 123"/>
                  <a:gd name="T88" fmla="*/ 14 w 110"/>
                  <a:gd name="T89" fmla="*/ 12 h 123"/>
                  <a:gd name="T90" fmla="*/ 14 w 110"/>
                  <a:gd name="T91" fmla="*/ 11 h 123"/>
                  <a:gd name="T92" fmla="*/ 14 w 110"/>
                  <a:gd name="T93" fmla="*/ 10 h 123"/>
                  <a:gd name="T94" fmla="*/ 14 w 110"/>
                  <a:gd name="T95" fmla="*/ 9 h 123"/>
                  <a:gd name="T96" fmla="*/ 13 w 110"/>
                  <a:gd name="T97" fmla="*/ 8 h 12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7" name="Freeform 201"/>
              <p:cNvSpPr>
                <a:spLocks/>
              </p:cNvSpPr>
              <p:nvPr/>
            </p:nvSpPr>
            <p:spPr bwMode="auto">
              <a:xfrm>
                <a:off x="3367" y="3375"/>
                <a:ext cx="16" cy="16"/>
              </a:xfrm>
              <a:custGeom>
                <a:avLst/>
                <a:gdLst>
                  <a:gd name="T0" fmla="*/ 2 w 31"/>
                  <a:gd name="T1" fmla="*/ 4 h 33"/>
                  <a:gd name="T2" fmla="*/ 2 w 31"/>
                  <a:gd name="T3" fmla="*/ 4 h 33"/>
                  <a:gd name="T4" fmla="*/ 1 w 31"/>
                  <a:gd name="T5" fmla="*/ 3 h 33"/>
                  <a:gd name="T6" fmla="*/ 1 w 31"/>
                  <a:gd name="T7" fmla="*/ 3 h 33"/>
                  <a:gd name="T8" fmla="*/ 0 w 31"/>
                  <a:gd name="T9" fmla="*/ 2 h 33"/>
                  <a:gd name="T10" fmla="*/ 1 w 31"/>
                  <a:gd name="T11" fmla="*/ 1 h 33"/>
                  <a:gd name="T12" fmla="*/ 1 w 31"/>
                  <a:gd name="T13" fmla="*/ 0 h 33"/>
                  <a:gd name="T14" fmla="*/ 2 w 31"/>
                  <a:gd name="T15" fmla="*/ 0 h 33"/>
                  <a:gd name="T16" fmla="*/ 2 w 31"/>
                  <a:gd name="T17" fmla="*/ 0 h 33"/>
                  <a:gd name="T18" fmla="*/ 3 w 31"/>
                  <a:gd name="T19" fmla="*/ 0 h 33"/>
                  <a:gd name="T20" fmla="*/ 4 w 31"/>
                  <a:gd name="T21" fmla="*/ 0 h 33"/>
                  <a:gd name="T22" fmla="*/ 4 w 31"/>
                  <a:gd name="T23" fmla="*/ 1 h 33"/>
                  <a:gd name="T24" fmla="*/ 4 w 31"/>
                  <a:gd name="T25" fmla="*/ 2 h 33"/>
                  <a:gd name="T26" fmla="*/ 4 w 31"/>
                  <a:gd name="T27" fmla="*/ 3 h 33"/>
                  <a:gd name="T28" fmla="*/ 4 w 31"/>
                  <a:gd name="T29" fmla="*/ 3 h 33"/>
                  <a:gd name="T30" fmla="*/ 3 w 31"/>
                  <a:gd name="T31" fmla="*/ 4 h 33"/>
                  <a:gd name="T32" fmla="*/ 2 w 31"/>
                  <a:gd name="T33" fmla="*/ 4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8" name="Freeform 202"/>
              <p:cNvSpPr>
                <a:spLocks/>
              </p:cNvSpPr>
              <p:nvPr/>
            </p:nvSpPr>
            <p:spPr bwMode="auto">
              <a:xfrm>
                <a:off x="2828" y="3366"/>
                <a:ext cx="56" cy="61"/>
              </a:xfrm>
              <a:custGeom>
                <a:avLst/>
                <a:gdLst>
                  <a:gd name="T0" fmla="*/ 13 w 111"/>
                  <a:gd name="T1" fmla="*/ 8 h 122"/>
                  <a:gd name="T2" fmla="*/ 14 w 111"/>
                  <a:gd name="T3" fmla="*/ 7 h 122"/>
                  <a:gd name="T4" fmla="*/ 14 w 111"/>
                  <a:gd name="T5" fmla="*/ 6 h 122"/>
                  <a:gd name="T6" fmla="*/ 14 w 111"/>
                  <a:gd name="T7" fmla="*/ 5 h 122"/>
                  <a:gd name="T8" fmla="*/ 14 w 111"/>
                  <a:gd name="T9" fmla="*/ 4 h 122"/>
                  <a:gd name="T10" fmla="*/ 13 w 111"/>
                  <a:gd name="T11" fmla="*/ 3 h 122"/>
                  <a:gd name="T12" fmla="*/ 12 w 111"/>
                  <a:gd name="T13" fmla="*/ 3 h 122"/>
                  <a:gd name="T14" fmla="*/ 11 w 111"/>
                  <a:gd name="T15" fmla="*/ 3 h 122"/>
                  <a:gd name="T16" fmla="*/ 10 w 111"/>
                  <a:gd name="T17" fmla="*/ 3 h 122"/>
                  <a:gd name="T18" fmla="*/ 10 w 111"/>
                  <a:gd name="T19" fmla="*/ 2 h 122"/>
                  <a:gd name="T20" fmla="*/ 9 w 111"/>
                  <a:gd name="T21" fmla="*/ 1 h 122"/>
                  <a:gd name="T22" fmla="*/ 8 w 111"/>
                  <a:gd name="T23" fmla="*/ 1 h 122"/>
                  <a:gd name="T24" fmla="*/ 7 w 111"/>
                  <a:gd name="T25" fmla="*/ 0 h 122"/>
                  <a:gd name="T26" fmla="*/ 6 w 111"/>
                  <a:gd name="T27" fmla="*/ 1 h 122"/>
                  <a:gd name="T28" fmla="*/ 6 w 111"/>
                  <a:gd name="T29" fmla="*/ 1 h 122"/>
                  <a:gd name="T30" fmla="*/ 5 w 111"/>
                  <a:gd name="T31" fmla="*/ 2 h 122"/>
                  <a:gd name="T32" fmla="*/ 5 w 111"/>
                  <a:gd name="T33" fmla="*/ 3 h 122"/>
                  <a:gd name="T34" fmla="*/ 4 w 111"/>
                  <a:gd name="T35" fmla="*/ 3 h 122"/>
                  <a:gd name="T36" fmla="*/ 3 w 111"/>
                  <a:gd name="T37" fmla="*/ 3 h 122"/>
                  <a:gd name="T38" fmla="*/ 2 w 111"/>
                  <a:gd name="T39" fmla="*/ 3 h 122"/>
                  <a:gd name="T40" fmla="*/ 1 w 111"/>
                  <a:gd name="T41" fmla="*/ 4 h 122"/>
                  <a:gd name="T42" fmla="*/ 1 w 111"/>
                  <a:gd name="T43" fmla="*/ 5 h 122"/>
                  <a:gd name="T44" fmla="*/ 1 w 111"/>
                  <a:gd name="T45" fmla="*/ 6 h 122"/>
                  <a:gd name="T46" fmla="*/ 1 w 111"/>
                  <a:gd name="T47" fmla="*/ 7 h 122"/>
                  <a:gd name="T48" fmla="*/ 2 w 111"/>
                  <a:gd name="T49" fmla="*/ 8 h 122"/>
                  <a:gd name="T50" fmla="*/ 1 w 111"/>
                  <a:gd name="T51" fmla="*/ 9 h 122"/>
                  <a:gd name="T52" fmla="*/ 1 w 111"/>
                  <a:gd name="T53" fmla="*/ 10 h 122"/>
                  <a:gd name="T54" fmla="*/ 0 w 111"/>
                  <a:gd name="T55" fmla="*/ 11 h 122"/>
                  <a:gd name="T56" fmla="*/ 1 w 111"/>
                  <a:gd name="T57" fmla="*/ 12 h 122"/>
                  <a:gd name="T58" fmla="*/ 1 w 111"/>
                  <a:gd name="T59" fmla="*/ 13 h 122"/>
                  <a:gd name="T60" fmla="*/ 2 w 111"/>
                  <a:gd name="T61" fmla="*/ 13 h 122"/>
                  <a:gd name="T62" fmla="*/ 3 w 111"/>
                  <a:gd name="T63" fmla="*/ 13 h 122"/>
                  <a:gd name="T64" fmla="*/ 5 w 111"/>
                  <a:gd name="T65" fmla="*/ 13 h 122"/>
                  <a:gd name="T66" fmla="*/ 5 w 111"/>
                  <a:gd name="T67" fmla="*/ 14 h 122"/>
                  <a:gd name="T68" fmla="*/ 5 w 111"/>
                  <a:gd name="T69" fmla="*/ 15 h 122"/>
                  <a:gd name="T70" fmla="*/ 6 w 111"/>
                  <a:gd name="T71" fmla="*/ 15 h 122"/>
                  <a:gd name="T72" fmla="*/ 7 w 111"/>
                  <a:gd name="T73" fmla="*/ 16 h 122"/>
                  <a:gd name="T74" fmla="*/ 8 w 111"/>
                  <a:gd name="T75" fmla="*/ 15 h 122"/>
                  <a:gd name="T76" fmla="*/ 9 w 111"/>
                  <a:gd name="T77" fmla="*/ 15 h 122"/>
                  <a:gd name="T78" fmla="*/ 10 w 111"/>
                  <a:gd name="T79" fmla="*/ 14 h 122"/>
                  <a:gd name="T80" fmla="*/ 10 w 111"/>
                  <a:gd name="T81" fmla="*/ 13 h 122"/>
                  <a:gd name="T82" fmla="*/ 11 w 111"/>
                  <a:gd name="T83" fmla="*/ 13 h 122"/>
                  <a:gd name="T84" fmla="*/ 12 w 111"/>
                  <a:gd name="T85" fmla="*/ 13 h 122"/>
                  <a:gd name="T86" fmla="*/ 13 w 111"/>
                  <a:gd name="T87" fmla="*/ 13 h 122"/>
                  <a:gd name="T88" fmla="*/ 14 w 111"/>
                  <a:gd name="T89" fmla="*/ 12 h 122"/>
                  <a:gd name="T90" fmla="*/ 14 w 111"/>
                  <a:gd name="T91" fmla="*/ 11 h 122"/>
                  <a:gd name="T92" fmla="*/ 14 w 111"/>
                  <a:gd name="T93" fmla="*/ 10 h 122"/>
                  <a:gd name="T94" fmla="*/ 14 w 111"/>
                  <a:gd name="T95" fmla="*/ 9 h 122"/>
                  <a:gd name="T96" fmla="*/ 13 w 111"/>
                  <a:gd name="T97" fmla="*/ 8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9" name="Freeform 203"/>
              <p:cNvSpPr>
                <a:spLocks/>
              </p:cNvSpPr>
              <p:nvPr/>
            </p:nvSpPr>
            <p:spPr bwMode="auto">
              <a:xfrm>
                <a:off x="2847" y="3388"/>
                <a:ext cx="16" cy="16"/>
              </a:xfrm>
              <a:custGeom>
                <a:avLst/>
                <a:gdLst>
                  <a:gd name="T0" fmla="*/ 2 w 32"/>
                  <a:gd name="T1" fmla="*/ 4 h 32"/>
                  <a:gd name="T2" fmla="*/ 2 w 32"/>
                  <a:gd name="T3" fmla="*/ 4 h 32"/>
                  <a:gd name="T4" fmla="*/ 1 w 32"/>
                  <a:gd name="T5" fmla="*/ 4 h 32"/>
                  <a:gd name="T6" fmla="*/ 1 w 32"/>
                  <a:gd name="T7" fmla="*/ 3 h 32"/>
                  <a:gd name="T8" fmla="*/ 0 w 32"/>
                  <a:gd name="T9" fmla="*/ 2 h 32"/>
                  <a:gd name="T10" fmla="*/ 1 w 32"/>
                  <a:gd name="T11" fmla="*/ 2 h 32"/>
                  <a:gd name="T12" fmla="*/ 1 w 32"/>
                  <a:gd name="T13" fmla="*/ 1 h 32"/>
                  <a:gd name="T14" fmla="*/ 2 w 32"/>
                  <a:gd name="T15" fmla="*/ 1 h 32"/>
                  <a:gd name="T16" fmla="*/ 2 w 32"/>
                  <a:gd name="T17" fmla="*/ 0 h 32"/>
                  <a:gd name="T18" fmla="*/ 3 w 32"/>
                  <a:gd name="T19" fmla="*/ 1 h 32"/>
                  <a:gd name="T20" fmla="*/ 4 w 32"/>
                  <a:gd name="T21" fmla="*/ 1 h 32"/>
                  <a:gd name="T22" fmla="*/ 4 w 32"/>
                  <a:gd name="T23" fmla="*/ 2 h 32"/>
                  <a:gd name="T24" fmla="*/ 4 w 32"/>
                  <a:gd name="T25" fmla="*/ 2 h 32"/>
                  <a:gd name="T26" fmla="*/ 4 w 32"/>
                  <a:gd name="T27" fmla="*/ 3 h 32"/>
                  <a:gd name="T28" fmla="*/ 4 w 32"/>
                  <a:gd name="T29" fmla="*/ 4 h 32"/>
                  <a:gd name="T30" fmla="*/ 3 w 32"/>
                  <a:gd name="T31" fmla="*/ 4 h 32"/>
                  <a:gd name="T32" fmla="*/ 2 w 32"/>
                  <a:gd name="T33" fmla="*/ 4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0" name="Freeform 204"/>
              <p:cNvSpPr>
                <a:spLocks/>
              </p:cNvSpPr>
              <p:nvPr/>
            </p:nvSpPr>
            <p:spPr bwMode="auto">
              <a:xfrm>
                <a:off x="2862" y="2353"/>
                <a:ext cx="68" cy="74"/>
              </a:xfrm>
              <a:custGeom>
                <a:avLst/>
                <a:gdLst>
                  <a:gd name="T0" fmla="*/ 17 w 136"/>
                  <a:gd name="T1" fmla="*/ 8 h 149"/>
                  <a:gd name="T2" fmla="*/ 17 w 136"/>
                  <a:gd name="T3" fmla="*/ 5 h 149"/>
                  <a:gd name="T4" fmla="*/ 17 w 136"/>
                  <a:gd name="T5" fmla="*/ 4 h 149"/>
                  <a:gd name="T6" fmla="*/ 16 w 136"/>
                  <a:gd name="T7" fmla="*/ 3 h 149"/>
                  <a:gd name="T8" fmla="*/ 14 w 136"/>
                  <a:gd name="T9" fmla="*/ 3 h 149"/>
                  <a:gd name="T10" fmla="*/ 13 w 136"/>
                  <a:gd name="T11" fmla="*/ 3 h 149"/>
                  <a:gd name="T12" fmla="*/ 12 w 136"/>
                  <a:gd name="T13" fmla="*/ 2 h 149"/>
                  <a:gd name="T14" fmla="*/ 10 w 136"/>
                  <a:gd name="T15" fmla="*/ 0 h 149"/>
                  <a:gd name="T16" fmla="*/ 8 w 136"/>
                  <a:gd name="T17" fmla="*/ 0 h 149"/>
                  <a:gd name="T18" fmla="*/ 6 w 136"/>
                  <a:gd name="T19" fmla="*/ 2 h 149"/>
                  <a:gd name="T20" fmla="*/ 5 w 136"/>
                  <a:gd name="T21" fmla="*/ 3 h 149"/>
                  <a:gd name="T22" fmla="*/ 4 w 136"/>
                  <a:gd name="T23" fmla="*/ 3 h 149"/>
                  <a:gd name="T24" fmla="*/ 2 w 136"/>
                  <a:gd name="T25" fmla="*/ 3 h 149"/>
                  <a:gd name="T26" fmla="*/ 1 w 136"/>
                  <a:gd name="T27" fmla="*/ 4 h 149"/>
                  <a:gd name="T28" fmla="*/ 0 w 136"/>
                  <a:gd name="T29" fmla="*/ 5 h 149"/>
                  <a:gd name="T30" fmla="*/ 1 w 136"/>
                  <a:gd name="T31" fmla="*/ 8 h 149"/>
                  <a:gd name="T32" fmla="*/ 1 w 136"/>
                  <a:gd name="T33" fmla="*/ 10 h 149"/>
                  <a:gd name="T34" fmla="*/ 0 w 136"/>
                  <a:gd name="T35" fmla="*/ 12 h 149"/>
                  <a:gd name="T36" fmla="*/ 1 w 136"/>
                  <a:gd name="T37" fmla="*/ 14 h 149"/>
                  <a:gd name="T38" fmla="*/ 2 w 136"/>
                  <a:gd name="T39" fmla="*/ 15 h 149"/>
                  <a:gd name="T40" fmla="*/ 4 w 136"/>
                  <a:gd name="T41" fmla="*/ 15 h 149"/>
                  <a:gd name="T42" fmla="*/ 5 w 136"/>
                  <a:gd name="T43" fmla="*/ 15 h 149"/>
                  <a:gd name="T44" fmla="*/ 6 w 136"/>
                  <a:gd name="T45" fmla="*/ 16 h 149"/>
                  <a:gd name="T46" fmla="*/ 8 w 136"/>
                  <a:gd name="T47" fmla="*/ 18 h 149"/>
                  <a:gd name="T48" fmla="*/ 10 w 136"/>
                  <a:gd name="T49" fmla="*/ 18 h 149"/>
                  <a:gd name="T50" fmla="*/ 12 w 136"/>
                  <a:gd name="T51" fmla="*/ 16 h 149"/>
                  <a:gd name="T52" fmla="*/ 13 w 136"/>
                  <a:gd name="T53" fmla="*/ 15 h 149"/>
                  <a:gd name="T54" fmla="*/ 14 w 136"/>
                  <a:gd name="T55" fmla="*/ 15 h 149"/>
                  <a:gd name="T56" fmla="*/ 15 w 136"/>
                  <a:gd name="T57" fmla="*/ 15 h 149"/>
                  <a:gd name="T58" fmla="*/ 16 w 136"/>
                  <a:gd name="T59" fmla="*/ 14 h 149"/>
                  <a:gd name="T60" fmla="*/ 17 w 136"/>
                  <a:gd name="T61" fmla="*/ 12 h 149"/>
                  <a:gd name="T62" fmla="*/ 17 w 136"/>
                  <a:gd name="T63" fmla="*/ 10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1" name="Freeform 205"/>
              <p:cNvSpPr>
                <a:spLocks/>
              </p:cNvSpPr>
              <p:nvPr/>
            </p:nvSpPr>
            <p:spPr bwMode="auto">
              <a:xfrm>
                <a:off x="2885" y="2380"/>
                <a:ext cx="20" cy="20"/>
              </a:xfrm>
              <a:custGeom>
                <a:avLst/>
                <a:gdLst>
                  <a:gd name="T0" fmla="*/ 3 w 39"/>
                  <a:gd name="T1" fmla="*/ 5 h 40"/>
                  <a:gd name="T2" fmla="*/ 2 w 39"/>
                  <a:gd name="T3" fmla="*/ 5 h 40"/>
                  <a:gd name="T4" fmla="*/ 1 w 39"/>
                  <a:gd name="T5" fmla="*/ 5 h 40"/>
                  <a:gd name="T6" fmla="*/ 1 w 39"/>
                  <a:gd name="T7" fmla="*/ 4 h 40"/>
                  <a:gd name="T8" fmla="*/ 0 w 39"/>
                  <a:gd name="T9" fmla="*/ 3 h 40"/>
                  <a:gd name="T10" fmla="*/ 1 w 39"/>
                  <a:gd name="T11" fmla="*/ 2 h 40"/>
                  <a:gd name="T12" fmla="*/ 1 w 39"/>
                  <a:gd name="T13" fmla="*/ 1 h 40"/>
                  <a:gd name="T14" fmla="*/ 2 w 39"/>
                  <a:gd name="T15" fmla="*/ 1 h 40"/>
                  <a:gd name="T16" fmla="*/ 3 w 39"/>
                  <a:gd name="T17" fmla="*/ 0 h 40"/>
                  <a:gd name="T18" fmla="*/ 4 w 39"/>
                  <a:gd name="T19" fmla="*/ 1 h 40"/>
                  <a:gd name="T20" fmla="*/ 5 w 39"/>
                  <a:gd name="T21" fmla="*/ 1 h 40"/>
                  <a:gd name="T22" fmla="*/ 5 w 39"/>
                  <a:gd name="T23" fmla="*/ 2 h 40"/>
                  <a:gd name="T24" fmla="*/ 5 w 39"/>
                  <a:gd name="T25" fmla="*/ 3 h 40"/>
                  <a:gd name="T26" fmla="*/ 5 w 39"/>
                  <a:gd name="T27" fmla="*/ 4 h 40"/>
                  <a:gd name="T28" fmla="*/ 5 w 39"/>
                  <a:gd name="T29" fmla="*/ 5 h 40"/>
                  <a:gd name="T30" fmla="*/ 4 w 39"/>
                  <a:gd name="T31" fmla="*/ 5 h 40"/>
                  <a:gd name="T32" fmla="*/ 3 w 39"/>
                  <a:gd name="T33" fmla="*/ 5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2" name="Freeform 206"/>
              <p:cNvSpPr>
                <a:spLocks/>
              </p:cNvSpPr>
              <p:nvPr/>
            </p:nvSpPr>
            <p:spPr bwMode="auto">
              <a:xfrm>
                <a:off x="3744" y="3196"/>
                <a:ext cx="64" cy="90"/>
              </a:xfrm>
              <a:custGeom>
                <a:avLst/>
                <a:gdLst>
                  <a:gd name="T0" fmla="*/ 0 w 129"/>
                  <a:gd name="T1" fmla="*/ 22 h 181"/>
                  <a:gd name="T2" fmla="*/ 3 w 129"/>
                  <a:gd name="T3" fmla="*/ 21 h 181"/>
                  <a:gd name="T4" fmla="*/ 6 w 129"/>
                  <a:gd name="T5" fmla="*/ 19 h 181"/>
                  <a:gd name="T6" fmla="*/ 9 w 129"/>
                  <a:gd name="T7" fmla="*/ 17 h 181"/>
                  <a:gd name="T8" fmla="*/ 12 w 129"/>
                  <a:gd name="T9" fmla="*/ 15 h 181"/>
                  <a:gd name="T10" fmla="*/ 14 w 129"/>
                  <a:gd name="T11" fmla="*/ 12 h 181"/>
                  <a:gd name="T12" fmla="*/ 15 w 129"/>
                  <a:gd name="T13" fmla="*/ 9 h 181"/>
                  <a:gd name="T14" fmla="*/ 16 w 129"/>
                  <a:gd name="T15" fmla="*/ 6 h 181"/>
                  <a:gd name="T16" fmla="*/ 15 w 129"/>
                  <a:gd name="T17" fmla="*/ 3 h 181"/>
                  <a:gd name="T18" fmla="*/ 14 w 129"/>
                  <a:gd name="T19" fmla="*/ 1 h 181"/>
                  <a:gd name="T20" fmla="*/ 12 w 129"/>
                  <a:gd name="T21" fmla="*/ 0 h 181"/>
                  <a:gd name="T22" fmla="*/ 10 w 129"/>
                  <a:gd name="T23" fmla="*/ 0 h 181"/>
                  <a:gd name="T24" fmla="*/ 9 w 129"/>
                  <a:gd name="T25" fmla="*/ 1 h 181"/>
                  <a:gd name="T26" fmla="*/ 7 w 129"/>
                  <a:gd name="T27" fmla="*/ 2 h 181"/>
                  <a:gd name="T28" fmla="*/ 6 w 129"/>
                  <a:gd name="T29" fmla="*/ 4 h 181"/>
                  <a:gd name="T30" fmla="*/ 6 w 129"/>
                  <a:gd name="T31" fmla="*/ 7 h 181"/>
                  <a:gd name="T32" fmla="*/ 6 w 129"/>
                  <a:gd name="T33" fmla="*/ 9 h 181"/>
                  <a:gd name="T34" fmla="*/ 6 w 129"/>
                  <a:gd name="T35" fmla="*/ 11 h 181"/>
                  <a:gd name="T36" fmla="*/ 6 w 129"/>
                  <a:gd name="T37" fmla="*/ 14 h 181"/>
                  <a:gd name="T38" fmla="*/ 5 w 129"/>
                  <a:gd name="T39" fmla="*/ 16 h 181"/>
                  <a:gd name="T40" fmla="*/ 3 w 129"/>
                  <a:gd name="T41" fmla="*/ 18 h 181"/>
                  <a:gd name="T42" fmla="*/ 2 w 129"/>
                  <a:gd name="T43" fmla="*/ 20 h 181"/>
                  <a:gd name="T44" fmla="*/ 1 w 129"/>
                  <a:gd name="T45" fmla="*/ 21 h 181"/>
                  <a:gd name="T46" fmla="*/ 0 w 129"/>
                  <a:gd name="T47" fmla="*/ 22 h 181"/>
                  <a:gd name="T48" fmla="*/ 0 w 129"/>
                  <a:gd name="T49" fmla="*/ 22 h 1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3" name="Freeform 207"/>
              <p:cNvSpPr>
                <a:spLocks/>
              </p:cNvSpPr>
              <p:nvPr/>
            </p:nvSpPr>
            <p:spPr bwMode="auto">
              <a:xfrm>
                <a:off x="3713" y="3180"/>
                <a:ext cx="45" cy="103"/>
              </a:xfrm>
              <a:custGeom>
                <a:avLst/>
                <a:gdLst>
                  <a:gd name="T0" fmla="*/ 7 w 90"/>
                  <a:gd name="T1" fmla="*/ 26 h 206"/>
                  <a:gd name="T2" fmla="*/ 9 w 90"/>
                  <a:gd name="T3" fmla="*/ 23 h 206"/>
                  <a:gd name="T4" fmla="*/ 10 w 90"/>
                  <a:gd name="T5" fmla="*/ 20 h 206"/>
                  <a:gd name="T6" fmla="*/ 11 w 90"/>
                  <a:gd name="T7" fmla="*/ 16 h 206"/>
                  <a:gd name="T8" fmla="*/ 12 w 90"/>
                  <a:gd name="T9" fmla="*/ 13 h 206"/>
                  <a:gd name="T10" fmla="*/ 11 w 90"/>
                  <a:gd name="T11" fmla="*/ 9 h 206"/>
                  <a:gd name="T12" fmla="*/ 11 w 90"/>
                  <a:gd name="T13" fmla="*/ 6 h 206"/>
                  <a:gd name="T14" fmla="*/ 9 w 90"/>
                  <a:gd name="T15" fmla="*/ 3 h 206"/>
                  <a:gd name="T16" fmla="*/ 7 w 90"/>
                  <a:gd name="T17" fmla="*/ 1 h 206"/>
                  <a:gd name="T18" fmla="*/ 5 w 90"/>
                  <a:gd name="T19" fmla="*/ 0 h 206"/>
                  <a:gd name="T20" fmla="*/ 3 w 90"/>
                  <a:gd name="T21" fmla="*/ 1 h 206"/>
                  <a:gd name="T22" fmla="*/ 1 w 90"/>
                  <a:gd name="T23" fmla="*/ 2 h 206"/>
                  <a:gd name="T24" fmla="*/ 1 w 90"/>
                  <a:gd name="T25" fmla="*/ 4 h 206"/>
                  <a:gd name="T26" fmla="*/ 0 w 90"/>
                  <a:gd name="T27" fmla="*/ 6 h 206"/>
                  <a:gd name="T28" fmla="*/ 1 w 90"/>
                  <a:gd name="T29" fmla="*/ 8 h 206"/>
                  <a:gd name="T30" fmla="*/ 2 w 90"/>
                  <a:gd name="T31" fmla="*/ 10 h 206"/>
                  <a:gd name="T32" fmla="*/ 4 w 90"/>
                  <a:gd name="T33" fmla="*/ 12 h 206"/>
                  <a:gd name="T34" fmla="*/ 5 w 90"/>
                  <a:gd name="T35" fmla="*/ 14 h 206"/>
                  <a:gd name="T36" fmla="*/ 6 w 90"/>
                  <a:gd name="T37" fmla="*/ 16 h 206"/>
                  <a:gd name="T38" fmla="*/ 7 w 90"/>
                  <a:gd name="T39" fmla="*/ 18 h 206"/>
                  <a:gd name="T40" fmla="*/ 7 w 90"/>
                  <a:gd name="T41" fmla="*/ 20 h 206"/>
                  <a:gd name="T42" fmla="*/ 7 w 90"/>
                  <a:gd name="T43" fmla="*/ 23 h 206"/>
                  <a:gd name="T44" fmla="*/ 7 w 90"/>
                  <a:gd name="T45" fmla="*/ 25 h 206"/>
                  <a:gd name="T46" fmla="*/ 7 w 90"/>
                  <a:gd name="T47" fmla="*/ 26 h 206"/>
                  <a:gd name="T48" fmla="*/ 7 w 90"/>
                  <a:gd name="T49" fmla="*/ 26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4" name="Freeform 208"/>
              <p:cNvSpPr>
                <a:spLocks/>
              </p:cNvSpPr>
              <p:nvPr/>
            </p:nvSpPr>
            <p:spPr bwMode="auto">
              <a:xfrm>
                <a:off x="3745" y="3250"/>
                <a:ext cx="100" cy="50"/>
              </a:xfrm>
              <a:custGeom>
                <a:avLst/>
                <a:gdLst>
                  <a:gd name="T0" fmla="*/ 0 w 201"/>
                  <a:gd name="T1" fmla="*/ 10 h 99"/>
                  <a:gd name="T2" fmla="*/ 1 w 201"/>
                  <a:gd name="T3" fmla="*/ 11 h 99"/>
                  <a:gd name="T4" fmla="*/ 3 w 201"/>
                  <a:gd name="T5" fmla="*/ 11 h 99"/>
                  <a:gd name="T6" fmla="*/ 4 w 201"/>
                  <a:gd name="T7" fmla="*/ 12 h 99"/>
                  <a:gd name="T8" fmla="*/ 6 w 201"/>
                  <a:gd name="T9" fmla="*/ 12 h 99"/>
                  <a:gd name="T10" fmla="*/ 8 w 201"/>
                  <a:gd name="T11" fmla="*/ 13 h 99"/>
                  <a:gd name="T12" fmla="*/ 10 w 201"/>
                  <a:gd name="T13" fmla="*/ 13 h 99"/>
                  <a:gd name="T14" fmla="*/ 12 w 201"/>
                  <a:gd name="T15" fmla="*/ 13 h 99"/>
                  <a:gd name="T16" fmla="*/ 14 w 201"/>
                  <a:gd name="T17" fmla="*/ 13 h 99"/>
                  <a:gd name="T18" fmla="*/ 15 w 201"/>
                  <a:gd name="T19" fmla="*/ 12 h 99"/>
                  <a:gd name="T20" fmla="*/ 17 w 201"/>
                  <a:gd name="T21" fmla="*/ 12 h 99"/>
                  <a:gd name="T22" fmla="*/ 19 w 201"/>
                  <a:gd name="T23" fmla="*/ 12 h 99"/>
                  <a:gd name="T24" fmla="*/ 20 w 201"/>
                  <a:gd name="T25" fmla="*/ 11 h 99"/>
                  <a:gd name="T26" fmla="*/ 21 w 201"/>
                  <a:gd name="T27" fmla="*/ 10 h 99"/>
                  <a:gd name="T28" fmla="*/ 23 w 201"/>
                  <a:gd name="T29" fmla="*/ 9 h 99"/>
                  <a:gd name="T30" fmla="*/ 23 w 201"/>
                  <a:gd name="T31" fmla="*/ 8 h 99"/>
                  <a:gd name="T32" fmla="*/ 24 w 201"/>
                  <a:gd name="T33" fmla="*/ 6 h 99"/>
                  <a:gd name="T34" fmla="*/ 25 w 201"/>
                  <a:gd name="T35" fmla="*/ 4 h 99"/>
                  <a:gd name="T36" fmla="*/ 24 w 201"/>
                  <a:gd name="T37" fmla="*/ 2 h 99"/>
                  <a:gd name="T38" fmla="*/ 23 w 201"/>
                  <a:gd name="T39" fmla="*/ 1 h 99"/>
                  <a:gd name="T40" fmla="*/ 21 w 201"/>
                  <a:gd name="T41" fmla="*/ 0 h 99"/>
                  <a:gd name="T42" fmla="*/ 19 w 201"/>
                  <a:gd name="T43" fmla="*/ 1 h 99"/>
                  <a:gd name="T44" fmla="*/ 17 w 201"/>
                  <a:gd name="T45" fmla="*/ 2 h 99"/>
                  <a:gd name="T46" fmla="*/ 15 w 201"/>
                  <a:gd name="T47" fmla="*/ 3 h 99"/>
                  <a:gd name="T48" fmla="*/ 13 w 201"/>
                  <a:gd name="T49" fmla="*/ 5 h 99"/>
                  <a:gd name="T50" fmla="*/ 12 w 201"/>
                  <a:gd name="T51" fmla="*/ 7 h 99"/>
                  <a:gd name="T52" fmla="*/ 10 w 201"/>
                  <a:gd name="T53" fmla="*/ 8 h 99"/>
                  <a:gd name="T54" fmla="*/ 8 w 201"/>
                  <a:gd name="T55" fmla="*/ 9 h 99"/>
                  <a:gd name="T56" fmla="*/ 5 w 201"/>
                  <a:gd name="T57" fmla="*/ 10 h 99"/>
                  <a:gd name="T58" fmla="*/ 3 w 201"/>
                  <a:gd name="T59" fmla="*/ 10 h 99"/>
                  <a:gd name="T60" fmla="*/ 1 w 201"/>
                  <a:gd name="T61" fmla="*/ 10 h 99"/>
                  <a:gd name="T62" fmla="*/ 0 w 201"/>
                  <a:gd name="T63" fmla="*/ 10 h 99"/>
                  <a:gd name="T64" fmla="*/ 0 w 201"/>
                  <a:gd name="T65" fmla="*/ 10 h 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5" name="Freeform 209"/>
              <p:cNvSpPr>
                <a:spLocks/>
              </p:cNvSpPr>
              <p:nvPr/>
            </p:nvSpPr>
            <p:spPr bwMode="auto">
              <a:xfrm>
                <a:off x="3743" y="3295"/>
                <a:ext cx="99" cy="50"/>
              </a:xfrm>
              <a:custGeom>
                <a:avLst/>
                <a:gdLst>
                  <a:gd name="T0" fmla="*/ 0 w 198"/>
                  <a:gd name="T1" fmla="*/ 0 h 100"/>
                  <a:gd name="T2" fmla="*/ 2 w 198"/>
                  <a:gd name="T3" fmla="*/ 3 h 100"/>
                  <a:gd name="T4" fmla="*/ 5 w 198"/>
                  <a:gd name="T5" fmla="*/ 6 h 100"/>
                  <a:gd name="T6" fmla="*/ 7 w 198"/>
                  <a:gd name="T7" fmla="*/ 9 h 100"/>
                  <a:gd name="T8" fmla="*/ 10 w 198"/>
                  <a:gd name="T9" fmla="*/ 11 h 100"/>
                  <a:gd name="T10" fmla="*/ 14 w 198"/>
                  <a:gd name="T11" fmla="*/ 12 h 100"/>
                  <a:gd name="T12" fmla="*/ 17 w 198"/>
                  <a:gd name="T13" fmla="*/ 13 h 100"/>
                  <a:gd name="T14" fmla="*/ 20 w 198"/>
                  <a:gd name="T15" fmla="*/ 13 h 100"/>
                  <a:gd name="T16" fmla="*/ 23 w 198"/>
                  <a:gd name="T17" fmla="*/ 12 h 100"/>
                  <a:gd name="T18" fmla="*/ 24 w 198"/>
                  <a:gd name="T19" fmla="*/ 10 h 100"/>
                  <a:gd name="T20" fmla="*/ 25 w 198"/>
                  <a:gd name="T21" fmla="*/ 8 h 100"/>
                  <a:gd name="T22" fmla="*/ 25 w 198"/>
                  <a:gd name="T23" fmla="*/ 6 h 100"/>
                  <a:gd name="T24" fmla="*/ 23 w 198"/>
                  <a:gd name="T25" fmla="*/ 5 h 100"/>
                  <a:gd name="T26" fmla="*/ 22 w 198"/>
                  <a:gd name="T27" fmla="*/ 4 h 100"/>
                  <a:gd name="T28" fmla="*/ 19 w 198"/>
                  <a:gd name="T29" fmla="*/ 3 h 100"/>
                  <a:gd name="T30" fmla="*/ 17 w 198"/>
                  <a:gd name="T31" fmla="*/ 3 h 100"/>
                  <a:gd name="T32" fmla="*/ 14 w 198"/>
                  <a:gd name="T33" fmla="*/ 4 h 100"/>
                  <a:gd name="T34" fmla="*/ 12 w 198"/>
                  <a:gd name="T35" fmla="*/ 5 h 100"/>
                  <a:gd name="T36" fmla="*/ 10 w 198"/>
                  <a:gd name="T37" fmla="*/ 5 h 100"/>
                  <a:gd name="T38" fmla="*/ 8 w 198"/>
                  <a:gd name="T39" fmla="*/ 4 h 100"/>
                  <a:gd name="T40" fmla="*/ 6 w 198"/>
                  <a:gd name="T41" fmla="*/ 3 h 100"/>
                  <a:gd name="T42" fmla="*/ 4 w 198"/>
                  <a:gd name="T43" fmla="*/ 2 h 100"/>
                  <a:gd name="T44" fmla="*/ 2 w 198"/>
                  <a:gd name="T45" fmla="*/ 1 h 100"/>
                  <a:gd name="T46" fmla="*/ 1 w 198"/>
                  <a:gd name="T47" fmla="*/ 1 h 100"/>
                  <a:gd name="T48" fmla="*/ 0 w 198"/>
                  <a:gd name="T49" fmla="*/ 0 h 1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6" name="Freeform 210"/>
              <p:cNvSpPr>
                <a:spLocks/>
              </p:cNvSpPr>
              <p:nvPr/>
            </p:nvSpPr>
            <p:spPr bwMode="auto">
              <a:xfrm>
                <a:off x="3735" y="3304"/>
                <a:ext cx="68" cy="87"/>
              </a:xfrm>
              <a:custGeom>
                <a:avLst/>
                <a:gdLst>
                  <a:gd name="T0" fmla="*/ 0 w 136"/>
                  <a:gd name="T1" fmla="*/ 0 h 174"/>
                  <a:gd name="T2" fmla="*/ 0 w 136"/>
                  <a:gd name="T3" fmla="*/ 4 h 174"/>
                  <a:gd name="T4" fmla="*/ 1 w 136"/>
                  <a:gd name="T5" fmla="*/ 7 h 174"/>
                  <a:gd name="T6" fmla="*/ 2 w 136"/>
                  <a:gd name="T7" fmla="*/ 11 h 174"/>
                  <a:gd name="T8" fmla="*/ 3 w 136"/>
                  <a:gd name="T9" fmla="*/ 15 h 174"/>
                  <a:gd name="T10" fmla="*/ 5 w 136"/>
                  <a:gd name="T11" fmla="*/ 18 h 174"/>
                  <a:gd name="T12" fmla="*/ 7 w 136"/>
                  <a:gd name="T13" fmla="*/ 20 h 174"/>
                  <a:gd name="T14" fmla="*/ 10 w 136"/>
                  <a:gd name="T15" fmla="*/ 22 h 174"/>
                  <a:gd name="T16" fmla="*/ 13 w 136"/>
                  <a:gd name="T17" fmla="*/ 22 h 174"/>
                  <a:gd name="T18" fmla="*/ 15 w 136"/>
                  <a:gd name="T19" fmla="*/ 22 h 174"/>
                  <a:gd name="T20" fmla="*/ 17 w 136"/>
                  <a:gd name="T21" fmla="*/ 21 h 174"/>
                  <a:gd name="T22" fmla="*/ 17 w 136"/>
                  <a:gd name="T23" fmla="*/ 19 h 174"/>
                  <a:gd name="T24" fmla="*/ 17 w 136"/>
                  <a:gd name="T25" fmla="*/ 17 h 174"/>
                  <a:gd name="T26" fmla="*/ 16 w 136"/>
                  <a:gd name="T27" fmla="*/ 15 h 174"/>
                  <a:gd name="T28" fmla="*/ 15 w 136"/>
                  <a:gd name="T29" fmla="*/ 13 h 174"/>
                  <a:gd name="T30" fmla="*/ 12 w 136"/>
                  <a:gd name="T31" fmla="*/ 12 h 174"/>
                  <a:gd name="T32" fmla="*/ 10 w 136"/>
                  <a:gd name="T33" fmla="*/ 11 h 174"/>
                  <a:gd name="T34" fmla="*/ 8 w 136"/>
                  <a:gd name="T35" fmla="*/ 11 h 174"/>
                  <a:gd name="T36" fmla="*/ 6 w 136"/>
                  <a:gd name="T37" fmla="*/ 10 h 174"/>
                  <a:gd name="T38" fmla="*/ 4 w 136"/>
                  <a:gd name="T39" fmla="*/ 8 h 174"/>
                  <a:gd name="T40" fmla="*/ 3 w 136"/>
                  <a:gd name="T41" fmla="*/ 6 h 174"/>
                  <a:gd name="T42" fmla="*/ 2 w 136"/>
                  <a:gd name="T43" fmla="*/ 4 h 174"/>
                  <a:gd name="T44" fmla="*/ 1 w 136"/>
                  <a:gd name="T45" fmla="*/ 2 h 174"/>
                  <a:gd name="T46" fmla="*/ 1 w 136"/>
                  <a:gd name="T47" fmla="*/ 1 h 174"/>
                  <a:gd name="T48" fmla="*/ 0 w 136"/>
                  <a:gd name="T49" fmla="*/ 0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7" name="Freeform 211"/>
              <p:cNvSpPr>
                <a:spLocks/>
              </p:cNvSpPr>
              <p:nvPr/>
            </p:nvSpPr>
            <p:spPr bwMode="auto">
              <a:xfrm>
                <a:off x="3490" y="3260"/>
                <a:ext cx="234" cy="81"/>
              </a:xfrm>
              <a:custGeom>
                <a:avLst/>
                <a:gdLst>
                  <a:gd name="T0" fmla="*/ 1 w 469"/>
                  <a:gd name="T1" fmla="*/ 0 h 163"/>
                  <a:gd name="T2" fmla="*/ 0 w 469"/>
                  <a:gd name="T3" fmla="*/ 0 h 163"/>
                  <a:gd name="T4" fmla="*/ 0 w 469"/>
                  <a:gd name="T5" fmla="*/ 0 h 163"/>
                  <a:gd name="T6" fmla="*/ 0 w 469"/>
                  <a:gd name="T7" fmla="*/ 1 h 163"/>
                  <a:gd name="T8" fmla="*/ 2 w 469"/>
                  <a:gd name="T9" fmla="*/ 2 h 163"/>
                  <a:gd name="T10" fmla="*/ 4 w 469"/>
                  <a:gd name="T11" fmla="*/ 4 h 163"/>
                  <a:gd name="T12" fmla="*/ 6 w 469"/>
                  <a:gd name="T13" fmla="*/ 6 h 163"/>
                  <a:gd name="T14" fmla="*/ 9 w 469"/>
                  <a:gd name="T15" fmla="*/ 8 h 163"/>
                  <a:gd name="T16" fmla="*/ 13 w 469"/>
                  <a:gd name="T17" fmla="*/ 10 h 163"/>
                  <a:gd name="T18" fmla="*/ 17 w 469"/>
                  <a:gd name="T19" fmla="*/ 13 h 163"/>
                  <a:gd name="T20" fmla="*/ 21 w 469"/>
                  <a:gd name="T21" fmla="*/ 15 h 163"/>
                  <a:gd name="T22" fmla="*/ 26 w 469"/>
                  <a:gd name="T23" fmla="*/ 17 h 163"/>
                  <a:gd name="T24" fmla="*/ 31 w 469"/>
                  <a:gd name="T25" fmla="*/ 18 h 163"/>
                  <a:gd name="T26" fmla="*/ 35 w 469"/>
                  <a:gd name="T27" fmla="*/ 19 h 163"/>
                  <a:gd name="T28" fmla="*/ 40 w 469"/>
                  <a:gd name="T29" fmla="*/ 20 h 163"/>
                  <a:gd name="T30" fmla="*/ 45 w 469"/>
                  <a:gd name="T31" fmla="*/ 20 h 163"/>
                  <a:gd name="T32" fmla="*/ 50 w 469"/>
                  <a:gd name="T33" fmla="*/ 19 h 163"/>
                  <a:gd name="T34" fmla="*/ 53 w 469"/>
                  <a:gd name="T35" fmla="*/ 18 h 163"/>
                  <a:gd name="T36" fmla="*/ 55 w 469"/>
                  <a:gd name="T37" fmla="*/ 16 h 163"/>
                  <a:gd name="T38" fmla="*/ 56 w 469"/>
                  <a:gd name="T39" fmla="*/ 15 h 163"/>
                  <a:gd name="T40" fmla="*/ 57 w 469"/>
                  <a:gd name="T41" fmla="*/ 13 h 163"/>
                  <a:gd name="T42" fmla="*/ 58 w 469"/>
                  <a:gd name="T43" fmla="*/ 11 h 163"/>
                  <a:gd name="T44" fmla="*/ 58 w 469"/>
                  <a:gd name="T45" fmla="*/ 10 h 163"/>
                  <a:gd name="T46" fmla="*/ 58 w 469"/>
                  <a:gd name="T47" fmla="*/ 9 h 163"/>
                  <a:gd name="T48" fmla="*/ 58 w 469"/>
                  <a:gd name="T49" fmla="*/ 8 h 163"/>
                  <a:gd name="T50" fmla="*/ 58 w 469"/>
                  <a:gd name="T51" fmla="*/ 8 h 163"/>
                  <a:gd name="T52" fmla="*/ 58 w 469"/>
                  <a:gd name="T53" fmla="*/ 9 h 163"/>
                  <a:gd name="T54" fmla="*/ 57 w 469"/>
                  <a:gd name="T55" fmla="*/ 10 h 163"/>
                  <a:gd name="T56" fmla="*/ 56 w 469"/>
                  <a:gd name="T57" fmla="*/ 12 h 163"/>
                  <a:gd name="T58" fmla="*/ 55 w 469"/>
                  <a:gd name="T59" fmla="*/ 13 h 163"/>
                  <a:gd name="T60" fmla="*/ 54 w 469"/>
                  <a:gd name="T61" fmla="*/ 15 h 163"/>
                  <a:gd name="T62" fmla="*/ 51 w 469"/>
                  <a:gd name="T63" fmla="*/ 16 h 163"/>
                  <a:gd name="T64" fmla="*/ 49 w 469"/>
                  <a:gd name="T65" fmla="*/ 17 h 163"/>
                  <a:gd name="T66" fmla="*/ 45 w 469"/>
                  <a:gd name="T67" fmla="*/ 18 h 163"/>
                  <a:gd name="T68" fmla="*/ 41 w 469"/>
                  <a:gd name="T69" fmla="*/ 18 h 163"/>
                  <a:gd name="T70" fmla="*/ 37 w 469"/>
                  <a:gd name="T71" fmla="*/ 17 h 163"/>
                  <a:gd name="T72" fmla="*/ 31 w 469"/>
                  <a:gd name="T73" fmla="*/ 16 h 163"/>
                  <a:gd name="T74" fmla="*/ 25 w 469"/>
                  <a:gd name="T75" fmla="*/ 14 h 163"/>
                  <a:gd name="T76" fmla="*/ 18 w 469"/>
                  <a:gd name="T77" fmla="*/ 10 h 163"/>
                  <a:gd name="T78" fmla="*/ 10 w 469"/>
                  <a:gd name="T79" fmla="*/ 6 h 163"/>
                  <a:gd name="T80" fmla="*/ 1 w 469"/>
                  <a:gd name="T81" fmla="*/ 0 h 1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8" name="Freeform 212"/>
              <p:cNvSpPr>
                <a:spLocks/>
              </p:cNvSpPr>
              <p:nvPr/>
            </p:nvSpPr>
            <p:spPr bwMode="auto">
              <a:xfrm>
                <a:off x="3587" y="3175"/>
                <a:ext cx="71" cy="73"/>
              </a:xfrm>
              <a:custGeom>
                <a:avLst/>
                <a:gdLst>
                  <a:gd name="T0" fmla="*/ 11 w 142"/>
                  <a:gd name="T1" fmla="*/ 17 h 145"/>
                  <a:gd name="T2" fmla="*/ 9 w 142"/>
                  <a:gd name="T3" fmla="*/ 19 h 145"/>
                  <a:gd name="T4" fmla="*/ 6 w 142"/>
                  <a:gd name="T5" fmla="*/ 18 h 145"/>
                  <a:gd name="T6" fmla="*/ 5 w 142"/>
                  <a:gd name="T7" fmla="*/ 16 h 145"/>
                  <a:gd name="T8" fmla="*/ 4 w 142"/>
                  <a:gd name="T9" fmla="*/ 15 h 145"/>
                  <a:gd name="T10" fmla="*/ 3 w 142"/>
                  <a:gd name="T11" fmla="*/ 15 h 145"/>
                  <a:gd name="T12" fmla="*/ 2 w 142"/>
                  <a:gd name="T13" fmla="*/ 14 h 145"/>
                  <a:gd name="T14" fmla="*/ 1 w 142"/>
                  <a:gd name="T15" fmla="*/ 13 h 145"/>
                  <a:gd name="T16" fmla="*/ 0 w 142"/>
                  <a:gd name="T17" fmla="*/ 11 h 145"/>
                  <a:gd name="T18" fmla="*/ 2 w 142"/>
                  <a:gd name="T19" fmla="*/ 9 h 145"/>
                  <a:gd name="T20" fmla="*/ 2 w 142"/>
                  <a:gd name="T21" fmla="*/ 7 h 145"/>
                  <a:gd name="T22" fmla="*/ 2 w 142"/>
                  <a:gd name="T23" fmla="*/ 4 h 145"/>
                  <a:gd name="T24" fmla="*/ 3 w 142"/>
                  <a:gd name="T25" fmla="*/ 3 h 145"/>
                  <a:gd name="T26" fmla="*/ 4 w 142"/>
                  <a:gd name="T27" fmla="*/ 2 h 145"/>
                  <a:gd name="T28" fmla="*/ 5 w 142"/>
                  <a:gd name="T29" fmla="*/ 2 h 145"/>
                  <a:gd name="T30" fmla="*/ 7 w 142"/>
                  <a:gd name="T31" fmla="*/ 3 h 145"/>
                  <a:gd name="T32" fmla="*/ 8 w 142"/>
                  <a:gd name="T33" fmla="*/ 2 h 145"/>
                  <a:gd name="T34" fmla="*/ 10 w 142"/>
                  <a:gd name="T35" fmla="*/ 0 h 145"/>
                  <a:gd name="T36" fmla="*/ 12 w 142"/>
                  <a:gd name="T37" fmla="*/ 1 h 145"/>
                  <a:gd name="T38" fmla="*/ 14 w 142"/>
                  <a:gd name="T39" fmla="*/ 3 h 145"/>
                  <a:gd name="T40" fmla="*/ 14 w 142"/>
                  <a:gd name="T41" fmla="*/ 4 h 145"/>
                  <a:gd name="T42" fmla="*/ 16 w 142"/>
                  <a:gd name="T43" fmla="*/ 4 h 145"/>
                  <a:gd name="T44" fmla="*/ 17 w 142"/>
                  <a:gd name="T45" fmla="*/ 5 h 145"/>
                  <a:gd name="T46" fmla="*/ 18 w 142"/>
                  <a:gd name="T47" fmla="*/ 6 h 145"/>
                  <a:gd name="T48" fmla="*/ 18 w 142"/>
                  <a:gd name="T49" fmla="*/ 8 h 145"/>
                  <a:gd name="T50" fmla="*/ 17 w 142"/>
                  <a:gd name="T51" fmla="*/ 10 h 145"/>
                  <a:gd name="T52" fmla="*/ 17 w 142"/>
                  <a:gd name="T53" fmla="*/ 12 h 145"/>
                  <a:gd name="T54" fmla="*/ 17 w 142"/>
                  <a:gd name="T55" fmla="*/ 14 h 145"/>
                  <a:gd name="T56" fmla="*/ 16 w 142"/>
                  <a:gd name="T57" fmla="*/ 16 h 145"/>
                  <a:gd name="T58" fmla="*/ 15 w 142"/>
                  <a:gd name="T59" fmla="*/ 17 h 145"/>
                  <a:gd name="T60" fmla="*/ 13 w 142"/>
                  <a:gd name="T61" fmla="*/ 17 h 145"/>
                  <a:gd name="T62" fmla="*/ 12 w 142"/>
                  <a:gd name="T63" fmla="*/ 16 h 1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9" name="Freeform 213"/>
              <p:cNvSpPr>
                <a:spLocks/>
              </p:cNvSpPr>
              <p:nvPr/>
            </p:nvSpPr>
            <p:spPr bwMode="auto">
              <a:xfrm>
                <a:off x="3611" y="3201"/>
                <a:ext cx="21" cy="20"/>
              </a:xfrm>
              <a:custGeom>
                <a:avLst/>
                <a:gdLst>
                  <a:gd name="T0" fmla="*/ 6 w 40"/>
                  <a:gd name="T1" fmla="*/ 2 h 39"/>
                  <a:gd name="T2" fmla="*/ 5 w 40"/>
                  <a:gd name="T3" fmla="*/ 1 h 39"/>
                  <a:gd name="T4" fmla="*/ 4 w 40"/>
                  <a:gd name="T5" fmla="*/ 1 h 39"/>
                  <a:gd name="T6" fmla="*/ 3 w 40"/>
                  <a:gd name="T7" fmla="*/ 0 h 39"/>
                  <a:gd name="T8" fmla="*/ 2 w 40"/>
                  <a:gd name="T9" fmla="*/ 1 h 39"/>
                  <a:gd name="T10" fmla="*/ 1 w 40"/>
                  <a:gd name="T11" fmla="*/ 1 h 39"/>
                  <a:gd name="T12" fmla="*/ 1 w 40"/>
                  <a:gd name="T13" fmla="*/ 2 h 39"/>
                  <a:gd name="T14" fmla="*/ 0 w 40"/>
                  <a:gd name="T15" fmla="*/ 3 h 39"/>
                  <a:gd name="T16" fmla="*/ 1 w 40"/>
                  <a:gd name="T17" fmla="*/ 4 h 39"/>
                  <a:gd name="T18" fmla="*/ 1 w 40"/>
                  <a:gd name="T19" fmla="*/ 4 h 39"/>
                  <a:gd name="T20" fmla="*/ 2 w 40"/>
                  <a:gd name="T21" fmla="*/ 5 h 39"/>
                  <a:gd name="T22" fmla="*/ 3 w 40"/>
                  <a:gd name="T23" fmla="*/ 5 h 39"/>
                  <a:gd name="T24" fmla="*/ 4 w 40"/>
                  <a:gd name="T25" fmla="*/ 5 h 39"/>
                  <a:gd name="T26" fmla="*/ 5 w 40"/>
                  <a:gd name="T27" fmla="*/ 5 h 39"/>
                  <a:gd name="T28" fmla="*/ 6 w 40"/>
                  <a:gd name="T29" fmla="*/ 4 h 39"/>
                  <a:gd name="T30" fmla="*/ 6 w 40"/>
                  <a:gd name="T31" fmla="*/ 3 h 39"/>
                  <a:gd name="T32" fmla="*/ 6 w 40"/>
                  <a:gd name="T33" fmla="*/ 2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0" name="Freeform 214"/>
              <p:cNvSpPr>
                <a:spLocks/>
              </p:cNvSpPr>
              <p:nvPr/>
            </p:nvSpPr>
            <p:spPr bwMode="auto">
              <a:xfrm>
                <a:off x="3406" y="3166"/>
                <a:ext cx="26" cy="26"/>
              </a:xfrm>
              <a:custGeom>
                <a:avLst/>
                <a:gdLst>
                  <a:gd name="T0" fmla="*/ 4 w 52"/>
                  <a:gd name="T1" fmla="*/ 7 h 50"/>
                  <a:gd name="T2" fmla="*/ 5 w 52"/>
                  <a:gd name="T3" fmla="*/ 7 h 50"/>
                  <a:gd name="T4" fmla="*/ 6 w 52"/>
                  <a:gd name="T5" fmla="*/ 6 h 50"/>
                  <a:gd name="T6" fmla="*/ 7 w 52"/>
                  <a:gd name="T7" fmla="*/ 5 h 50"/>
                  <a:gd name="T8" fmla="*/ 7 w 52"/>
                  <a:gd name="T9" fmla="*/ 4 h 50"/>
                  <a:gd name="T10" fmla="*/ 7 w 52"/>
                  <a:gd name="T11" fmla="*/ 2 h 50"/>
                  <a:gd name="T12" fmla="*/ 6 w 52"/>
                  <a:gd name="T13" fmla="*/ 1 h 50"/>
                  <a:gd name="T14" fmla="*/ 5 w 52"/>
                  <a:gd name="T15" fmla="*/ 1 h 50"/>
                  <a:gd name="T16" fmla="*/ 4 w 52"/>
                  <a:gd name="T17" fmla="*/ 0 h 50"/>
                  <a:gd name="T18" fmla="*/ 2 w 52"/>
                  <a:gd name="T19" fmla="*/ 1 h 50"/>
                  <a:gd name="T20" fmla="*/ 1 w 52"/>
                  <a:gd name="T21" fmla="*/ 1 h 50"/>
                  <a:gd name="T22" fmla="*/ 1 w 52"/>
                  <a:gd name="T23" fmla="*/ 2 h 50"/>
                  <a:gd name="T24" fmla="*/ 0 w 52"/>
                  <a:gd name="T25" fmla="*/ 4 h 50"/>
                  <a:gd name="T26" fmla="*/ 1 w 52"/>
                  <a:gd name="T27" fmla="*/ 5 h 50"/>
                  <a:gd name="T28" fmla="*/ 1 w 52"/>
                  <a:gd name="T29" fmla="*/ 6 h 50"/>
                  <a:gd name="T30" fmla="*/ 2 w 52"/>
                  <a:gd name="T31" fmla="*/ 7 h 50"/>
                  <a:gd name="T32" fmla="*/ 4 w 52"/>
                  <a:gd name="T33" fmla="*/ 7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1" name="Freeform 215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8 w 113"/>
                  <a:gd name="T1" fmla="*/ 20 h 156"/>
                  <a:gd name="T2" fmla="*/ 5 w 113"/>
                  <a:gd name="T3" fmla="*/ 20 h 156"/>
                  <a:gd name="T4" fmla="*/ 4 w 113"/>
                  <a:gd name="T5" fmla="*/ 19 h 156"/>
                  <a:gd name="T6" fmla="*/ 3 w 113"/>
                  <a:gd name="T7" fmla="*/ 17 h 156"/>
                  <a:gd name="T8" fmla="*/ 2 w 113"/>
                  <a:gd name="T9" fmla="*/ 14 h 156"/>
                  <a:gd name="T10" fmla="*/ 0 w 113"/>
                  <a:gd name="T11" fmla="*/ 10 h 156"/>
                  <a:gd name="T12" fmla="*/ 0 w 113"/>
                  <a:gd name="T13" fmla="*/ 7 h 156"/>
                  <a:gd name="T14" fmla="*/ 0 w 113"/>
                  <a:gd name="T15" fmla="*/ 3 h 156"/>
                  <a:gd name="T16" fmla="*/ 2 w 113"/>
                  <a:gd name="T17" fmla="*/ 1 h 156"/>
                  <a:gd name="T18" fmla="*/ 6 w 113"/>
                  <a:gd name="T19" fmla="*/ 0 h 156"/>
                  <a:gd name="T20" fmla="*/ 11 w 113"/>
                  <a:gd name="T21" fmla="*/ 1 h 156"/>
                  <a:gd name="T22" fmla="*/ 13 w 113"/>
                  <a:gd name="T23" fmla="*/ 3 h 156"/>
                  <a:gd name="T24" fmla="*/ 14 w 113"/>
                  <a:gd name="T25" fmla="*/ 7 h 156"/>
                  <a:gd name="T26" fmla="*/ 13 w 113"/>
                  <a:gd name="T27" fmla="*/ 10 h 156"/>
                  <a:gd name="T28" fmla="*/ 12 w 113"/>
                  <a:gd name="T29" fmla="*/ 14 h 156"/>
                  <a:gd name="T30" fmla="*/ 10 w 113"/>
                  <a:gd name="T31" fmla="*/ 17 h 156"/>
                  <a:gd name="T32" fmla="*/ 9 w 113"/>
                  <a:gd name="T33" fmla="*/ 19 h 156"/>
                  <a:gd name="T34" fmla="*/ 8 w 113"/>
                  <a:gd name="T35" fmla="*/ 2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2" name="Freeform 216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8 w 113"/>
                  <a:gd name="T1" fmla="*/ 20 h 156"/>
                  <a:gd name="T2" fmla="*/ 5 w 113"/>
                  <a:gd name="T3" fmla="*/ 20 h 156"/>
                  <a:gd name="T4" fmla="*/ 4 w 113"/>
                  <a:gd name="T5" fmla="*/ 19 h 156"/>
                  <a:gd name="T6" fmla="*/ 3 w 113"/>
                  <a:gd name="T7" fmla="*/ 17 h 156"/>
                  <a:gd name="T8" fmla="*/ 2 w 113"/>
                  <a:gd name="T9" fmla="*/ 14 h 156"/>
                  <a:gd name="T10" fmla="*/ 0 w 113"/>
                  <a:gd name="T11" fmla="*/ 10 h 156"/>
                  <a:gd name="T12" fmla="*/ 0 w 113"/>
                  <a:gd name="T13" fmla="*/ 7 h 156"/>
                  <a:gd name="T14" fmla="*/ 0 w 113"/>
                  <a:gd name="T15" fmla="*/ 3 h 156"/>
                  <a:gd name="T16" fmla="*/ 2 w 113"/>
                  <a:gd name="T17" fmla="*/ 1 h 156"/>
                  <a:gd name="T18" fmla="*/ 6 w 113"/>
                  <a:gd name="T19" fmla="*/ 0 h 156"/>
                  <a:gd name="T20" fmla="*/ 11 w 113"/>
                  <a:gd name="T21" fmla="*/ 1 h 156"/>
                  <a:gd name="T22" fmla="*/ 13 w 113"/>
                  <a:gd name="T23" fmla="*/ 3 h 156"/>
                  <a:gd name="T24" fmla="*/ 14 w 113"/>
                  <a:gd name="T25" fmla="*/ 7 h 156"/>
                  <a:gd name="T26" fmla="*/ 13 w 113"/>
                  <a:gd name="T27" fmla="*/ 10 h 156"/>
                  <a:gd name="T28" fmla="*/ 12 w 113"/>
                  <a:gd name="T29" fmla="*/ 14 h 156"/>
                  <a:gd name="T30" fmla="*/ 10 w 113"/>
                  <a:gd name="T31" fmla="*/ 17 h 156"/>
                  <a:gd name="T32" fmla="*/ 9 w 113"/>
                  <a:gd name="T33" fmla="*/ 19 h 156"/>
                  <a:gd name="T34" fmla="*/ 8 w 113"/>
                  <a:gd name="T35" fmla="*/ 2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3" name="Freeform 217"/>
              <p:cNvSpPr>
                <a:spLocks/>
              </p:cNvSpPr>
              <p:nvPr/>
            </p:nvSpPr>
            <p:spPr bwMode="auto">
              <a:xfrm>
                <a:off x="3434" y="3114"/>
                <a:ext cx="76" cy="61"/>
              </a:xfrm>
              <a:custGeom>
                <a:avLst/>
                <a:gdLst>
                  <a:gd name="T0" fmla="*/ 2 w 152"/>
                  <a:gd name="T1" fmla="*/ 15 h 123"/>
                  <a:gd name="T2" fmla="*/ 0 w 152"/>
                  <a:gd name="T3" fmla="*/ 12 h 123"/>
                  <a:gd name="T4" fmla="*/ 1 w 152"/>
                  <a:gd name="T5" fmla="*/ 11 h 123"/>
                  <a:gd name="T6" fmla="*/ 2 w 152"/>
                  <a:gd name="T7" fmla="*/ 9 h 123"/>
                  <a:gd name="T8" fmla="*/ 4 w 152"/>
                  <a:gd name="T9" fmla="*/ 6 h 123"/>
                  <a:gd name="T10" fmla="*/ 6 w 152"/>
                  <a:gd name="T11" fmla="*/ 3 h 123"/>
                  <a:gd name="T12" fmla="*/ 9 w 152"/>
                  <a:gd name="T13" fmla="*/ 1 h 123"/>
                  <a:gd name="T14" fmla="*/ 12 w 152"/>
                  <a:gd name="T15" fmla="*/ 0 h 123"/>
                  <a:gd name="T16" fmla="*/ 15 w 152"/>
                  <a:gd name="T17" fmla="*/ 0 h 123"/>
                  <a:gd name="T18" fmla="*/ 18 w 152"/>
                  <a:gd name="T19" fmla="*/ 4 h 123"/>
                  <a:gd name="T20" fmla="*/ 19 w 152"/>
                  <a:gd name="T21" fmla="*/ 6 h 123"/>
                  <a:gd name="T22" fmla="*/ 19 w 152"/>
                  <a:gd name="T23" fmla="*/ 8 h 123"/>
                  <a:gd name="T24" fmla="*/ 19 w 152"/>
                  <a:gd name="T25" fmla="*/ 9 h 123"/>
                  <a:gd name="T26" fmla="*/ 19 w 152"/>
                  <a:gd name="T27" fmla="*/ 11 h 123"/>
                  <a:gd name="T28" fmla="*/ 18 w 152"/>
                  <a:gd name="T29" fmla="*/ 12 h 123"/>
                  <a:gd name="T30" fmla="*/ 16 w 152"/>
                  <a:gd name="T31" fmla="*/ 13 h 123"/>
                  <a:gd name="T32" fmla="*/ 15 w 152"/>
                  <a:gd name="T33" fmla="*/ 14 h 123"/>
                  <a:gd name="T34" fmla="*/ 13 w 152"/>
                  <a:gd name="T35" fmla="*/ 14 h 123"/>
                  <a:gd name="T36" fmla="*/ 11 w 152"/>
                  <a:gd name="T37" fmla="*/ 15 h 123"/>
                  <a:gd name="T38" fmla="*/ 9 w 152"/>
                  <a:gd name="T39" fmla="*/ 15 h 123"/>
                  <a:gd name="T40" fmla="*/ 7 w 152"/>
                  <a:gd name="T41" fmla="*/ 15 h 123"/>
                  <a:gd name="T42" fmla="*/ 6 w 152"/>
                  <a:gd name="T43" fmla="*/ 15 h 123"/>
                  <a:gd name="T44" fmla="*/ 4 w 152"/>
                  <a:gd name="T45" fmla="*/ 15 h 123"/>
                  <a:gd name="T46" fmla="*/ 3 w 152"/>
                  <a:gd name="T47" fmla="*/ 15 h 123"/>
                  <a:gd name="T48" fmla="*/ 2 w 152"/>
                  <a:gd name="T49" fmla="*/ 15 h 123"/>
                  <a:gd name="T50" fmla="*/ 2 w 152"/>
                  <a:gd name="T51" fmla="*/ 15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4" name="Freeform 218"/>
              <p:cNvSpPr>
                <a:spLocks/>
              </p:cNvSpPr>
              <p:nvPr/>
            </p:nvSpPr>
            <p:spPr bwMode="auto">
              <a:xfrm>
                <a:off x="3434" y="3184"/>
                <a:ext cx="76" cy="61"/>
              </a:xfrm>
              <a:custGeom>
                <a:avLst/>
                <a:gdLst>
                  <a:gd name="T0" fmla="*/ 0 w 153"/>
                  <a:gd name="T1" fmla="*/ 3 h 122"/>
                  <a:gd name="T2" fmla="*/ 1 w 153"/>
                  <a:gd name="T3" fmla="*/ 1 h 122"/>
                  <a:gd name="T4" fmla="*/ 1 w 153"/>
                  <a:gd name="T5" fmla="*/ 1 h 122"/>
                  <a:gd name="T6" fmla="*/ 2 w 153"/>
                  <a:gd name="T7" fmla="*/ 1 h 122"/>
                  <a:gd name="T8" fmla="*/ 3 w 153"/>
                  <a:gd name="T9" fmla="*/ 0 h 122"/>
                  <a:gd name="T10" fmla="*/ 5 w 153"/>
                  <a:gd name="T11" fmla="*/ 0 h 122"/>
                  <a:gd name="T12" fmla="*/ 6 w 153"/>
                  <a:gd name="T13" fmla="*/ 1 h 122"/>
                  <a:gd name="T14" fmla="*/ 8 w 153"/>
                  <a:gd name="T15" fmla="*/ 1 h 122"/>
                  <a:gd name="T16" fmla="*/ 10 w 153"/>
                  <a:gd name="T17" fmla="*/ 1 h 122"/>
                  <a:gd name="T18" fmla="*/ 12 w 153"/>
                  <a:gd name="T19" fmla="*/ 1 h 122"/>
                  <a:gd name="T20" fmla="*/ 14 w 153"/>
                  <a:gd name="T21" fmla="*/ 2 h 122"/>
                  <a:gd name="T22" fmla="*/ 15 w 153"/>
                  <a:gd name="T23" fmla="*/ 2 h 122"/>
                  <a:gd name="T24" fmla="*/ 17 w 153"/>
                  <a:gd name="T25" fmla="*/ 3 h 122"/>
                  <a:gd name="T26" fmla="*/ 18 w 153"/>
                  <a:gd name="T27" fmla="*/ 4 h 122"/>
                  <a:gd name="T28" fmla="*/ 19 w 153"/>
                  <a:gd name="T29" fmla="*/ 6 h 122"/>
                  <a:gd name="T30" fmla="*/ 19 w 153"/>
                  <a:gd name="T31" fmla="*/ 7 h 122"/>
                  <a:gd name="T32" fmla="*/ 18 w 153"/>
                  <a:gd name="T33" fmla="*/ 9 h 122"/>
                  <a:gd name="T34" fmla="*/ 17 w 153"/>
                  <a:gd name="T35" fmla="*/ 12 h 122"/>
                  <a:gd name="T36" fmla="*/ 14 w 153"/>
                  <a:gd name="T37" fmla="*/ 15 h 122"/>
                  <a:gd name="T38" fmla="*/ 11 w 153"/>
                  <a:gd name="T39" fmla="*/ 16 h 122"/>
                  <a:gd name="T40" fmla="*/ 8 w 153"/>
                  <a:gd name="T41" fmla="*/ 15 h 122"/>
                  <a:gd name="T42" fmla="*/ 6 w 153"/>
                  <a:gd name="T43" fmla="*/ 12 h 122"/>
                  <a:gd name="T44" fmla="*/ 3 w 153"/>
                  <a:gd name="T45" fmla="*/ 9 h 122"/>
                  <a:gd name="T46" fmla="*/ 1 w 153"/>
                  <a:gd name="T47" fmla="*/ 6 h 122"/>
                  <a:gd name="T48" fmla="*/ 0 w 153"/>
                  <a:gd name="T49" fmla="*/ 4 h 122"/>
                  <a:gd name="T50" fmla="*/ 0 w 153"/>
                  <a:gd name="T51" fmla="*/ 3 h 1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5" name="Freeform 219"/>
              <p:cNvSpPr>
                <a:spLocks/>
              </p:cNvSpPr>
              <p:nvPr/>
            </p:nvSpPr>
            <p:spPr bwMode="auto">
              <a:xfrm>
                <a:off x="3392" y="3199"/>
                <a:ext cx="55" cy="78"/>
              </a:xfrm>
              <a:custGeom>
                <a:avLst/>
                <a:gdLst>
                  <a:gd name="T0" fmla="*/ 5 w 112"/>
                  <a:gd name="T1" fmla="*/ 0 h 156"/>
                  <a:gd name="T2" fmla="*/ 8 w 112"/>
                  <a:gd name="T3" fmla="*/ 0 h 156"/>
                  <a:gd name="T4" fmla="*/ 9 w 112"/>
                  <a:gd name="T5" fmla="*/ 1 h 156"/>
                  <a:gd name="T6" fmla="*/ 10 w 112"/>
                  <a:gd name="T7" fmla="*/ 3 h 156"/>
                  <a:gd name="T8" fmla="*/ 11 w 112"/>
                  <a:gd name="T9" fmla="*/ 7 h 156"/>
                  <a:gd name="T10" fmla="*/ 13 w 112"/>
                  <a:gd name="T11" fmla="*/ 10 h 156"/>
                  <a:gd name="T12" fmla="*/ 13 w 112"/>
                  <a:gd name="T13" fmla="*/ 14 h 156"/>
                  <a:gd name="T14" fmla="*/ 13 w 112"/>
                  <a:gd name="T15" fmla="*/ 17 h 156"/>
                  <a:gd name="T16" fmla="*/ 11 w 112"/>
                  <a:gd name="T17" fmla="*/ 19 h 156"/>
                  <a:gd name="T18" fmla="*/ 7 w 112"/>
                  <a:gd name="T19" fmla="*/ 20 h 156"/>
                  <a:gd name="T20" fmla="*/ 2 w 112"/>
                  <a:gd name="T21" fmla="*/ 19 h 156"/>
                  <a:gd name="T22" fmla="*/ 0 w 112"/>
                  <a:gd name="T23" fmla="*/ 17 h 156"/>
                  <a:gd name="T24" fmla="*/ 0 w 112"/>
                  <a:gd name="T25" fmla="*/ 14 h 156"/>
                  <a:gd name="T26" fmla="*/ 0 w 112"/>
                  <a:gd name="T27" fmla="*/ 10 h 156"/>
                  <a:gd name="T28" fmla="*/ 1 w 112"/>
                  <a:gd name="T29" fmla="*/ 7 h 156"/>
                  <a:gd name="T30" fmla="*/ 3 w 112"/>
                  <a:gd name="T31" fmla="*/ 3 h 156"/>
                  <a:gd name="T32" fmla="*/ 4 w 112"/>
                  <a:gd name="T33" fmla="*/ 1 h 156"/>
                  <a:gd name="T34" fmla="*/ 5 w 112"/>
                  <a:gd name="T35" fmla="*/ 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6" name="Freeform 220"/>
              <p:cNvSpPr>
                <a:spLocks/>
              </p:cNvSpPr>
              <p:nvPr/>
            </p:nvSpPr>
            <p:spPr bwMode="auto">
              <a:xfrm>
                <a:off x="3330" y="3182"/>
                <a:ext cx="75" cy="62"/>
              </a:xfrm>
              <a:custGeom>
                <a:avLst/>
                <a:gdLst>
                  <a:gd name="T0" fmla="*/ 17 w 151"/>
                  <a:gd name="T1" fmla="*/ 1 h 123"/>
                  <a:gd name="T2" fmla="*/ 18 w 151"/>
                  <a:gd name="T3" fmla="*/ 3 h 123"/>
                  <a:gd name="T4" fmla="*/ 18 w 151"/>
                  <a:gd name="T5" fmla="*/ 4 h 123"/>
                  <a:gd name="T6" fmla="*/ 17 w 151"/>
                  <a:gd name="T7" fmla="*/ 6 h 123"/>
                  <a:gd name="T8" fmla="*/ 15 w 151"/>
                  <a:gd name="T9" fmla="*/ 9 h 123"/>
                  <a:gd name="T10" fmla="*/ 12 w 151"/>
                  <a:gd name="T11" fmla="*/ 12 h 123"/>
                  <a:gd name="T12" fmla="*/ 10 w 151"/>
                  <a:gd name="T13" fmla="*/ 15 h 123"/>
                  <a:gd name="T14" fmla="*/ 7 w 151"/>
                  <a:gd name="T15" fmla="*/ 16 h 123"/>
                  <a:gd name="T16" fmla="*/ 4 w 151"/>
                  <a:gd name="T17" fmla="*/ 15 h 123"/>
                  <a:gd name="T18" fmla="*/ 1 w 151"/>
                  <a:gd name="T19" fmla="*/ 12 h 123"/>
                  <a:gd name="T20" fmla="*/ 0 w 151"/>
                  <a:gd name="T21" fmla="*/ 9 h 123"/>
                  <a:gd name="T22" fmla="*/ 0 w 151"/>
                  <a:gd name="T23" fmla="*/ 8 h 123"/>
                  <a:gd name="T24" fmla="*/ 0 w 151"/>
                  <a:gd name="T25" fmla="*/ 6 h 123"/>
                  <a:gd name="T26" fmla="*/ 0 w 151"/>
                  <a:gd name="T27" fmla="*/ 4 h 123"/>
                  <a:gd name="T28" fmla="*/ 1 w 151"/>
                  <a:gd name="T29" fmla="*/ 3 h 123"/>
                  <a:gd name="T30" fmla="*/ 3 w 151"/>
                  <a:gd name="T31" fmla="*/ 2 h 123"/>
                  <a:gd name="T32" fmla="*/ 4 w 151"/>
                  <a:gd name="T33" fmla="*/ 2 h 123"/>
                  <a:gd name="T34" fmla="*/ 6 w 151"/>
                  <a:gd name="T35" fmla="*/ 1 h 123"/>
                  <a:gd name="T36" fmla="*/ 8 w 151"/>
                  <a:gd name="T37" fmla="*/ 1 h 123"/>
                  <a:gd name="T38" fmla="*/ 10 w 151"/>
                  <a:gd name="T39" fmla="*/ 1 h 123"/>
                  <a:gd name="T40" fmla="*/ 12 w 151"/>
                  <a:gd name="T41" fmla="*/ 1 h 123"/>
                  <a:gd name="T42" fmla="*/ 13 w 151"/>
                  <a:gd name="T43" fmla="*/ 0 h 123"/>
                  <a:gd name="T44" fmla="*/ 15 w 151"/>
                  <a:gd name="T45" fmla="*/ 0 h 123"/>
                  <a:gd name="T46" fmla="*/ 16 w 151"/>
                  <a:gd name="T47" fmla="*/ 1 h 123"/>
                  <a:gd name="T48" fmla="*/ 17 w 151"/>
                  <a:gd name="T49" fmla="*/ 1 h 123"/>
                  <a:gd name="T50" fmla="*/ 17 w 151"/>
                  <a:gd name="T51" fmla="*/ 1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7" name="Freeform 221"/>
              <p:cNvSpPr>
                <a:spLocks/>
              </p:cNvSpPr>
              <p:nvPr/>
            </p:nvSpPr>
            <p:spPr bwMode="auto">
              <a:xfrm>
                <a:off x="3329" y="3113"/>
                <a:ext cx="76" cy="62"/>
              </a:xfrm>
              <a:custGeom>
                <a:avLst/>
                <a:gdLst>
                  <a:gd name="T0" fmla="*/ 19 w 152"/>
                  <a:gd name="T1" fmla="*/ 13 h 123"/>
                  <a:gd name="T2" fmla="*/ 18 w 152"/>
                  <a:gd name="T3" fmla="*/ 16 h 123"/>
                  <a:gd name="T4" fmla="*/ 18 w 152"/>
                  <a:gd name="T5" fmla="*/ 16 h 123"/>
                  <a:gd name="T6" fmla="*/ 17 w 152"/>
                  <a:gd name="T7" fmla="*/ 16 h 123"/>
                  <a:gd name="T8" fmla="*/ 16 w 152"/>
                  <a:gd name="T9" fmla="*/ 16 h 123"/>
                  <a:gd name="T10" fmla="*/ 14 w 152"/>
                  <a:gd name="T11" fmla="*/ 16 h 123"/>
                  <a:gd name="T12" fmla="*/ 13 w 152"/>
                  <a:gd name="T13" fmla="*/ 16 h 123"/>
                  <a:gd name="T14" fmla="*/ 11 w 152"/>
                  <a:gd name="T15" fmla="*/ 16 h 123"/>
                  <a:gd name="T16" fmla="*/ 9 w 152"/>
                  <a:gd name="T17" fmla="*/ 15 h 123"/>
                  <a:gd name="T18" fmla="*/ 7 w 152"/>
                  <a:gd name="T19" fmla="*/ 15 h 123"/>
                  <a:gd name="T20" fmla="*/ 5 w 152"/>
                  <a:gd name="T21" fmla="*/ 14 h 123"/>
                  <a:gd name="T22" fmla="*/ 4 w 152"/>
                  <a:gd name="T23" fmla="*/ 14 h 123"/>
                  <a:gd name="T24" fmla="*/ 2 w 152"/>
                  <a:gd name="T25" fmla="*/ 13 h 123"/>
                  <a:gd name="T26" fmla="*/ 1 w 152"/>
                  <a:gd name="T27" fmla="*/ 12 h 123"/>
                  <a:gd name="T28" fmla="*/ 1 w 152"/>
                  <a:gd name="T29" fmla="*/ 10 h 123"/>
                  <a:gd name="T30" fmla="*/ 0 w 152"/>
                  <a:gd name="T31" fmla="*/ 9 h 123"/>
                  <a:gd name="T32" fmla="*/ 1 w 152"/>
                  <a:gd name="T33" fmla="*/ 7 h 123"/>
                  <a:gd name="T34" fmla="*/ 2 w 152"/>
                  <a:gd name="T35" fmla="*/ 5 h 123"/>
                  <a:gd name="T36" fmla="*/ 5 w 152"/>
                  <a:gd name="T37" fmla="*/ 1 h 123"/>
                  <a:gd name="T38" fmla="*/ 8 w 152"/>
                  <a:gd name="T39" fmla="*/ 0 h 123"/>
                  <a:gd name="T40" fmla="*/ 11 w 152"/>
                  <a:gd name="T41" fmla="*/ 1 h 123"/>
                  <a:gd name="T42" fmla="*/ 13 w 152"/>
                  <a:gd name="T43" fmla="*/ 4 h 123"/>
                  <a:gd name="T44" fmla="*/ 16 w 152"/>
                  <a:gd name="T45" fmla="*/ 7 h 123"/>
                  <a:gd name="T46" fmla="*/ 18 w 152"/>
                  <a:gd name="T47" fmla="*/ 10 h 123"/>
                  <a:gd name="T48" fmla="*/ 19 w 152"/>
                  <a:gd name="T49" fmla="*/ 12 h 123"/>
                  <a:gd name="T50" fmla="*/ 19 w 152"/>
                  <a:gd name="T51" fmla="*/ 13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8" name="Freeform 222"/>
              <p:cNvSpPr>
                <a:spLocks/>
              </p:cNvSpPr>
              <p:nvPr/>
            </p:nvSpPr>
            <p:spPr bwMode="auto">
              <a:xfrm>
                <a:off x="3017" y="3114"/>
                <a:ext cx="68" cy="74"/>
              </a:xfrm>
              <a:custGeom>
                <a:avLst/>
                <a:gdLst>
                  <a:gd name="T0" fmla="*/ 1 w 136"/>
                  <a:gd name="T1" fmla="*/ 9 h 148"/>
                  <a:gd name="T2" fmla="*/ 0 w 136"/>
                  <a:gd name="T3" fmla="*/ 6 h 148"/>
                  <a:gd name="T4" fmla="*/ 1 w 136"/>
                  <a:gd name="T5" fmla="*/ 5 h 148"/>
                  <a:gd name="T6" fmla="*/ 2 w 136"/>
                  <a:gd name="T7" fmla="*/ 4 h 148"/>
                  <a:gd name="T8" fmla="*/ 3 w 136"/>
                  <a:gd name="T9" fmla="*/ 4 h 148"/>
                  <a:gd name="T10" fmla="*/ 5 w 136"/>
                  <a:gd name="T11" fmla="*/ 4 h 148"/>
                  <a:gd name="T12" fmla="*/ 6 w 136"/>
                  <a:gd name="T13" fmla="*/ 2 h 148"/>
                  <a:gd name="T14" fmla="*/ 8 w 136"/>
                  <a:gd name="T15" fmla="*/ 1 h 148"/>
                  <a:gd name="T16" fmla="*/ 10 w 136"/>
                  <a:gd name="T17" fmla="*/ 1 h 148"/>
                  <a:gd name="T18" fmla="*/ 12 w 136"/>
                  <a:gd name="T19" fmla="*/ 2 h 148"/>
                  <a:gd name="T20" fmla="*/ 13 w 136"/>
                  <a:gd name="T21" fmla="*/ 3 h 148"/>
                  <a:gd name="T22" fmla="*/ 14 w 136"/>
                  <a:gd name="T23" fmla="*/ 3 h 148"/>
                  <a:gd name="T24" fmla="*/ 16 w 136"/>
                  <a:gd name="T25" fmla="*/ 4 h 148"/>
                  <a:gd name="T26" fmla="*/ 17 w 136"/>
                  <a:gd name="T27" fmla="*/ 4 h 148"/>
                  <a:gd name="T28" fmla="*/ 17 w 136"/>
                  <a:gd name="T29" fmla="*/ 6 h 148"/>
                  <a:gd name="T30" fmla="*/ 17 w 136"/>
                  <a:gd name="T31" fmla="*/ 9 h 148"/>
                  <a:gd name="T32" fmla="*/ 17 w 136"/>
                  <a:gd name="T33" fmla="*/ 10 h 148"/>
                  <a:gd name="T34" fmla="*/ 17 w 136"/>
                  <a:gd name="T35" fmla="*/ 13 h 148"/>
                  <a:gd name="T36" fmla="*/ 17 w 136"/>
                  <a:gd name="T37" fmla="*/ 15 h 148"/>
                  <a:gd name="T38" fmla="*/ 16 w 136"/>
                  <a:gd name="T39" fmla="*/ 16 h 148"/>
                  <a:gd name="T40" fmla="*/ 14 w 136"/>
                  <a:gd name="T41" fmla="*/ 16 h 148"/>
                  <a:gd name="T42" fmla="*/ 13 w 136"/>
                  <a:gd name="T43" fmla="*/ 16 h 148"/>
                  <a:gd name="T44" fmla="*/ 12 w 136"/>
                  <a:gd name="T45" fmla="*/ 17 h 148"/>
                  <a:gd name="T46" fmla="*/ 10 w 136"/>
                  <a:gd name="T47" fmla="*/ 19 h 148"/>
                  <a:gd name="T48" fmla="*/ 8 w 136"/>
                  <a:gd name="T49" fmla="*/ 19 h 148"/>
                  <a:gd name="T50" fmla="*/ 6 w 136"/>
                  <a:gd name="T51" fmla="*/ 17 h 148"/>
                  <a:gd name="T52" fmla="*/ 5 w 136"/>
                  <a:gd name="T53" fmla="*/ 16 h 148"/>
                  <a:gd name="T54" fmla="*/ 4 w 136"/>
                  <a:gd name="T55" fmla="*/ 16 h 148"/>
                  <a:gd name="T56" fmla="*/ 2 w 136"/>
                  <a:gd name="T57" fmla="*/ 16 h 148"/>
                  <a:gd name="T58" fmla="*/ 1 w 136"/>
                  <a:gd name="T59" fmla="*/ 15 h 148"/>
                  <a:gd name="T60" fmla="*/ 1 w 136"/>
                  <a:gd name="T61" fmla="*/ 13 h 148"/>
                  <a:gd name="T62" fmla="*/ 1 w 136"/>
                  <a:gd name="T63" fmla="*/ 11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9" name="Freeform 223"/>
              <p:cNvSpPr>
                <a:spLocks/>
              </p:cNvSpPr>
              <p:nvPr/>
            </p:nvSpPr>
            <p:spPr bwMode="auto">
              <a:xfrm>
                <a:off x="3041" y="3140"/>
                <a:ext cx="20" cy="21"/>
              </a:xfrm>
              <a:custGeom>
                <a:avLst/>
                <a:gdLst>
                  <a:gd name="T0" fmla="*/ 3 w 39"/>
                  <a:gd name="T1" fmla="*/ 6 h 40"/>
                  <a:gd name="T2" fmla="*/ 4 w 39"/>
                  <a:gd name="T3" fmla="*/ 6 h 40"/>
                  <a:gd name="T4" fmla="*/ 5 w 39"/>
                  <a:gd name="T5" fmla="*/ 5 h 40"/>
                  <a:gd name="T6" fmla="*/ 5 w 39"/>
                  <a:gd name="T7" fmla="*/ 4 h 40"/>
                  <a:gd name="T8" fmla="*/ 5 w 39"/>
                  <a:gd name="T9" fmla="*/ 3 h 40"/>
                  <a:gd name="T10" fmla="*/ 5 w 39"/>
                  <a:gd name="T11" fmla="*/ 2 h 40"/>
                  <a:gd name="T12" fmla="*/ 5 w 39"/>
                  <a:gd name="T13" fmla="*/ 1 h 40"/>
                  <a:gd name="T14" fmla="*/ 4 w 39"/>
                  <a:gd name="T15" fmla="*/ 1 h 40"/>
                  <a:gd name="T16" fmla="*/ 3 w 39"/>
                  <a:gd name="T17" fmla="*/ 0 h 40"/>
                  <a:gd name="T18" fmla="*/ 2 w 39"/>
                  <a:gd name="T19" fmla="*/ 1 h 40"/>
                  <a:gd name="T20" fmla="*/ 1 w 39"/>
                  <a:gd name="T21" fmla="*/ 1 h 40"/>
                  <a:gd name="T22" fmla="*/ 1 w 39"/>
                  <a:gd name="T23" fmla="*/ 2 h 40"/>
                  <a:gd name="T24" fmla="*/ 0 w 39"/>
                  <a:gd name="T25" fmla="*/ 3 h 40"/>
                  <a:gd name="T26" fmla="*/ 1 w 39"/>
                  <a:gd name="T27" fmla="*/ 4 h 40"/>
                  <a:gd name="T28" fmla="*/ 1 w 39"/>
                  <a:gd name="T29" fmla="*/ 5 h 40"/>
                  <a:gd name="T30" fmla="*/ 2 w 39"/>
                  <a:gd name="T31" fmla="*/ 6 h 40"/>
                  <a:gd name="T32" fmla="*/ 3 w 39"/>
                  <a:gd name="T33" fmla="*/ 6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0" name="Freeform 224"/>
              <p:cNvSpPr>
                <a:spLocks/>
              </p:cNvSpPr>
              <p:nvPr/>
            </p:nvSpPr>
            <p:spPr bwMode="auto">
              <a:xfrm>
                <a:off x="3104" y="2590"/>
                <a:ext cx="68" cy="74"/>
              </a:xfrm>
              <a:custGeom>
                <a:avLst/>
                <a:gdLst>
                  <a:gd name="T0" fmla="*/ 1 w 136"/>
                  <a:gd name="T1" fmla="*/ 9 h 147"/>
                  <a:gd name="T2" fmla="*/ 0 w 136"/>
                  <a:gd name="T3" fmla="*/ 6 h 147"/>
                  <a:gd name="T4" fmla="*/ 1 w 136"/>
                  <a:gd name="T5" fmla="*/ 5 h 147"/>
                  <a:gd name="T6" fmla="*/ 2 w 136"/>
                  <a:gd name="T7" fmla="*/ 4 h 147"/>
                  <a:gd name="T8" fmla="*/ 4 w 136"/>
                  <a:gd name="T9" fmla="*/ 3 h 147"/>
                  <a:gd name="T10" fmla="*/ 5 w 136"/>
                  <a:gd name="T11" fmla="*/ 4 h 147"/>
                  <a:gd name="T12" fmla="*/ 6 w 136"/>
                  <a:gd name="T13" fmla="*/ 2 h 147"/>
                  <a:gd name="T14" fmla="*/ 8 w 136"/>
                  <a:gd name="T15" fmla="*/ 1 h 147"/>
                  <a:gd name="T16" fmla="*/ 10 w 136"/>
                  <a:gd name="T17" fmla="*/ 1 h 147"/>
                  <a:gd name="T18" fmla="*/ 12 w 136"/>
                  <a:gd name="T19" fmla="*/ 2 h 147"/>
                  <a:gd name="T20" fmla="*/ 13 w 136"/>
                  <a:gd name="T21" fmla="*/ 3 h 147"/>
                  <a:gd name="T22" fmla="*/ 14 w 136"/>
                  <a:gd name="T23" fmla="*/ 3 h 147"/>
                  <a:gd name="T24" fmla="*/ 16 w 136"/>
                  <a:gd name="T25" fmla="*/ 4 h 147"/>
                  <a:gd name="T26" fmla="*/ 17 w 136"/>
                  <a:gd name="T27" fmla="*/ 4 h 147"/>
                  <a:gd name="T28" fmla="*/ 17 w 136"/>
                  <a:gd name="T29" fmla="*/ 6 h 147"/>
                  <a:gd name="T30" fmla="*/ 17 w 136"/>
                  <a:gd name="T31" fmla="*/ 9 h 147"/>
                  <a:gd name="T32" fmla="*/ 17 w 136"/>
                  <a:gd name="T33" fmla="*/ 10 h 147"/>
                  <a:gd name="T34" fmla="*/ 17 w 136"/>
                  <a:gd name="T35" fmla="*/ 13 h 147"/>
                  <a:gd name="T36" fmla="*/ 17 w 136"/>
                  <a:gd name="T37" fmla="*/ 15 h 147"/>
                  <a:gd name="T38" fmla="*/ 16 w 136"/>
                  <a:gd name="T39" fmla="*/ 16 h 147"/>
                  <a:gd name="T40" fmla="*/ 14 w 136"/>
                  <a:gd name="T41" fmla="*/ 16 h 147"/>
                  <a:gd name="T42" fmla="*/ 13 w 136"/>
                  <a:gd name="T43" fmla="*/ 16 h 147"/>
                  <a:gd name="T44" fmla="*/ 12 w 136"/>
                  <a:gd name="T45" fmla="*/ 17 h 147"/>
                  <a:gd name="T46" fmla="*/ 10 w 136"/>
                  <a:gd name="T47" fmla="*/ 19 h 147"/>
                  <a:gd name="T48" fmla="*/ 8 w 136"/>
                  <a:gd name="T49" fmla="*/ 19 h 147"/>
                  <a:gd name="T50" fmla="*/ 6 w 136"/>
                  <a:gd name="T51" fmla="*/ 17 h 147"/>
                  <a:gd name="T52" fmla="*/ 5 w 136"/>
                  <a:gd name="T53" fmla="*/ 16 h 147"/>
                  <a:gd name="T54" fmla="*/ 4 w 136"/>
                  <a:gd name="T55" fmla="*/ 16 h 147"/>
                  <a:gd name="T56" fmla="*/ 2 w 136"/>
                  <a:gd name="T57" fmla="*/ 16 h 147"/>
                  <a:gd name="T58" fmla="*/ 1 w 136"/>
                  <a:gd name="T59" fmla="*/ 15 h 147"/>
                  <a:gd name="T60" fmla="*/ 1 w 136"/>
                  <a:gd name="T61" fmla="*/ 13 h 147"/>
                  <a:gd name="T62" fmla="*/ 1 w 136"/>
                  <a:gd name="T63" fmla="*/ 11 h 1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1" name="Freeform 225"/>
              <p:cNvSpPr>
                <a:spLocks/>
              </p:cNvSpPr>
              <p:nvPr/>
            </p:nvSpPr>
            <p:spPr bwMode="auto">
              <a:xfrm>
                <a:off x="3129" y="2616"/>
                <a:ext cx="20" cy="20"/>
              </a:xfrm>
              <a:custGeom>
                <a:avLst/>
                <a:gdLst>
                  <a:gd name="T0" fmla="*/ 3 w 39"/>
                  <a:gd name="T1" fmla="*/ 5 h 39"/>
                  <a:gd name="T2" fmla="*/ 4 w 39"/>
                  <a:gd name="T3" fmla="*/ 5 h 39"/>
                  <a:gd name="T4" fmla="*/ 5 w 39"/>
                  <a:gd name="T5" fmla="*/ 5 h 39"/>
                  <a:gd name="T6" fmla="*/ 5 w 39"/>
                  <a:gd name="T7" fmla="*/ 4 h 39"/>
                  <a:gd name="T8" fmla="*/ 5 w 39"/>
                  <a:gd name="T9" fmla="*/ 3 h 39"/>
                  <a:gd name="T10" fmla="*/ 5 w 39"/>
                  <a:gd name="T11" fmla="*/ 2 h 39"/>
                  <a:gd name="T12" fmla="*/ 5 w 39"/>
                  <a:gd name="T13" fmla="*/ 1 h 39"/>
                  <a:gd name="T14" fmla="*/ 4 w 39"/>
                  <a:gd name="T15" fmla="*/ 1 h 39"/>
                  <a:gd name="T16" fmla="*/ 3 w 39"/>
                  <a:gd name="T17" fmla="*/ 0 h 39"/>
                  <a:gd name="T18" fmla="*/ 2 w 39"/>
                  <a:gd name="T19" fmla="*/ 1 h 39"/>
                  <a:gd name="T20" fmla="*/ 1 w 39"/>
                  <a:gd name="T21" fmla="*/ 1 h 39"/>
                  <a:gd name="T22" fmla="*/ 1 w 39"/>
                  <a:gd name="T23" fmla="*/ 2 h 39"/>
                  <a:gd name="T24" fmla="*/ 0 w 39"/>
                  <a:gd name="T25" fmla="*/ 3 h 39"/>
                  <a:gd name="T26" fmla="*/ 1 w 39"/>
                  <a:gd name="T27" fmla="*/ 4 h 39"/>
                  <a:gd name="T28" fmla="*/ 1 w 39"/>
                  <a:gd name="T29" fmla="*/ 5 h 39"/>
                  <a:gd name="T30" fmla="*/ 2 w 39"/>
                  <a:gd name="T31" fmla="*/ 5 h 39"/>
                  <a:gd name="T32" fmla="*/ 3 w 39"/>
                  <a:gd name="T33" fmla="*/ 5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2" name="Freeform 226"/>
              <p:cNvSpPr>
                <a:spLocks/>
              </p:cNvSpPr>
              <p:nvPr/>
            </p:nvSpPr>
            <p:spPr bwMode="auto">
              <a:xfrm>
                <a:off x="3055" y="2362"/>
                <a:ext cx="30" cy="30"/>
              </a:xfrm>
              <a:custGeom>
                <a:avLst/>
                <a:gdLst>
                  <a:gd name="T0" fmla="*/ 8 w 60"/>
                  <a:gd name="T1" fmla="*/ 4 h 59"/>
                  <a:gd name="T2" fmla="*/ 8 w 60"/>
                  <a:gd name="T3" fmla="*/ 3 h 59"/>
                  <a:gd name="T4" fmla="*/ 8 w 60"/>
                  <a:gd name="T5" fmla="*/ 3 h 59"/>
                  <a:gd name="T6" fmla="*/ 7 w 60"/>
                  <a:gd name="T7" fmla="*/ 2 h 59"/>
                  <a:gd name="T8" fmla="*/ 7 w 60"/>
                  <a:gd name="T9" fmla="*/ 2 h 59"/>
                  <a:gd name="T10" fmla="*/ 6 w 60"/>
                  <a:gd name="T11" fmla="*/ 1 h 59"/>
                  <a:gd name="T12" fmla="*/ 6 w 60"/>
                  <a:gd name="T13" fmla="*/ 1 h 59"/>
                  <a:gd name="T14" fmla="*/ 5 w 60"/>
                  <a:gd name="T15" fmla="*/ 1 h 59"/>
                  <a:gd name="T16" fmla="*/ 4 w 60"/>
                  <a:gd name="T17" fmla="*/ 0 h 59"/>
                  <a:gd name="T18" fmla="*/ 3 w 60"/>
                  <a:gd name="T19" fmla="*/ 1 h 59"/>
                  <a:gd name="T20" fmla="*/ 2 w 60"/>
                  <a:gd name="T21" fmla="*/ 2 h 59"/>
                  <a:gd name="T22" fmla="*/ 1 w 60"/>
                  <a:gd name="T23" fmla="*/ 3 h 59"/>
                  <a:gd name="T24" fmla="*/ 0 w 60"/>
                  <a:gd name="T25" fmla="*/ 4 h 59"/>
                  <a:gd name="T26" fmla="*/ 1 w 60"/>
                  <a:gd name="T27" fmla="*/ 5 h 59"/>
                  <a:gd name="T28" fmla="*/ 1 w 60"/>
                  <a:gd name="T29" fmla="*/ 6 h 59"/>
                  <a:gd name="T30" fmla="*/ 1 w 60"/>
                  <a:gd name="T31" fmla="*/ 6 h 59"/>
                  <a:gd name="T32" fmla="*/ 2 w 60"/>
                  <a:gd name="T33" fmla="*/ 7 h 59"/>
                  <a:gd name="T34" fmla="*/ 2 w 60"/>
                  <a:gd name="T35" fmla="*/ 7 h 59"/>
                  <a:gd name="T36" fmla="*/ 3 w 60"/>
                  <a:gd name="T37" fmla="*/ 8 h 59"/>
                  <a:gd name="T38" fmla="*/ 4 w 60"/>
                  <a:gd name="T39" fmla="*/ 8 h 59"/>
                  <a:gd name="T40" fmla="*/ 4 w 60"/>
                  <a:gd name="T41" fmla="*/ 8 h 59"/>
                  <a:gd name="T42" fmla="*/ 5 w 60"/>
                  <a:gd name="T43" fmla="*/ 8 h 59"/>
                  <a:gd name="T44" fmla="*/ 6 w 60"/>
                  <a:gd name="T45" fmla="*/ 8 h 59"/>
                  <a:gd name="T46" fmla="*/ 6 w 60"/>
                  <a:gd name="T47" fmla="*/ 7 h 59"/>
                  <a:gd name="T48" fmla="*/ 7 w 60"/>
                  <a:gd name="T49" fmla="*/ 7 h 59"/>
                  <a:gd name="T50" fmla="*/ 7 w 60"/>
                  <a:gd name="T51" fmla="*/ 6 h 59"/>
                  <a:gd name="T52" fmla="*/ 8 w 60"/>
                  <a:gd name="T53" fmla="*/ 6 h 59"/>
                  <a:gd name="T54" fmla="*/ 8 w 60"/>
                  <a:gd name="T55" fmla="*/ 5 h 59"/>
                  <a:gd name="T56" fmla="*/ 8 w 60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3" name="Freeform 227"/>
              <p:cNvSpPr>
                <a:spLocks/>
              </p:cNvSpPr>
              <p:nvPr/>
            </p:nvSpPr>
            <p:spPr bwMode="auto">
              <a:xfrm>
                <a:off x="3063" y="2369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4" name="Freeform 228"/>
              <p:cNvSpPr>
                <a:spLocks/>
              </p:cNvSpPr>
              <p:nvPr/>
            </p:nvSpPr>
            <p:spPr bwMode="auto">
              <a:xfrm>
                <a:off x="2814" y="2479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4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1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0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1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5" name="Freeform 229"/>
              <p:cNvSpPr>
                <a:spLocks/>
              </p:cNvSpPr>
              <p:nvPr/>
            </p:nvSpPr>
            <p:spPr bwMode="auto">
              <a:xfrm>
                <a:off x="2821" y="2486"/>
                <a:ext cx="15" cy="15"/>
              </a:xfrm>
              <a:custGeom>
                <a:avLst/>
                <a:gdLst>
                  <a:gd name="T0" fmla="*/ 2 w 29"/>
                  <a:gd name="T1" fmla="*/ 4 h 30"/>
                  <a:gd name="T2" fmla="*/ 2 w 29"/>
                  <a:gd name="T3" fmla="*/ 4 h 30"/>
                  <a:gd name="T4" fmla="*/ 2 w 29"/>
                  <a:gd name="T5" fmla="*/ 4 h 30"/>
                  <a:gd name="T6" fmla="*/ 1 w 29"/>
                  <a:gd name="T7" fmla="*/ 4 h 30"/>
                  <a:gd name="T8" fmla="*/ 1 w 29"/>
                  <a:gd name="T9" fmla="*/ 4 h 30"/>
                  <a:gd name="T10" fmla="*/ 1 w 29"/>
                  <a:gd name="T11" fmla="*/ 3 h 30"/>
                  <a:gd name="T12" fmla="*/ 1 w 29"/>
                  <a:gd name="T13" fmla="*/ 3 h 30"/>
                  <a:gd name="T14" fmla="*/ 0 w 29"/>
                  <a:gd name="T15" fmla="*/ 3 h 30"/>
                  <a:gd name="T16" fmla="*/ 0 w 29"/>
                  <a:gd name="T17" fmla="*/ 2 h 30"/>
                  <a:gd name="T18" fmla="*/ 0 w 29"/>
                  <a:gd name="T19" fmla="*/ 2 h 30"/>
                  <a:gd name="T20" fmla="*/ 1 w 29"/>
                  <a:gd name="T21" fmla="*/ 2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2 w 29"/>
                  <a:gd name="T29" fmla="*/ 1 h 30"/>
                  <a:gd name="T30" fmla="*/ 2 w 29"/>
                  <a:gd name="T31" fmla="*/ 0 h 30"/>
                  <a:gd name="T32" fmla="*/ 2 w 29"/>
                  <a:gd name="T33" fmla="*/ 0 h 30"/>
                  <a:gd name="T34" fmla="*/ 3 w 29"/>
                  <a:gd name="T35" fmla="*/ 0 h 30"/>
                  <a:gd name="T36" fmla="*/ 3 w 29"/>
                  <a:gd name="T37" fmla="*/ 1 h 30"/>
                  <a:gd name="T38" fmla="*/ 3 w 29"/>
                  <a:gd name="T39" fmla="*/ 1 h 30"/>
                  <a:gd name="T40" fmla="*/ 4 w 29"/>
                  <a:gd name="T41" fmla="*/ 1 h 30"/>
                  <a:gd name="T42" fmla="*/ 4 w 29"/>
                  <a:gd name="T43" fmla="*/ 1 h 30"/>
                  <a:gd name="T44" fmla="*/ 4 w 29"/>
                  <a:gd name="T45" fmla="*/ 2 h 30"/>
                  <a:gd name="T46" fmla="*/ 4 w 29"/>
                  <a:gd name="T47" fmla="*/ 2 h 30"/>
                  <a:gd name="T48" fmla="*/ 4 w 29"/>
                  <a:gd name="T49" fmla="*/ 2 h 30"/>
                  <a:gd name="T50" fmla="*/ 4 w 29"/>
                  <a:gd name="T51" fmla="*/ 3 h 30"/>
                  <a:gd name="T52" fmla="*/ 4 w 29"/>
                  <a:gd name="T53" fmla="*/ 4 h 30"/>
                  <a:gd name="T54" fmla="*/ 3 w 29"/>
                  <a:gd name="T55" fmla="*/ 4 h 30"/>
                  <a:gd name="T56" fmla="*/ 2 w 29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6" name="Freeform 230"/>
              <p:cNvSpPr>
                <a:spLocks/>
              </p:cNvSpPr>
              <p:nvPr/>
            </p:nvSpPr>
            <p:spPr bwMode="auto">
              <a:xfrm>
                <a:off x="2798" y="2274"/>
                <a:ext cx="30" cy="29"/>
              </a:xfrm>
              <a:custGeom>
                <a:avLst/>
                <a:gdLst>
                  <a:gd name="T0" fmla="*/ 8 w 60"/>
                  <a:gd name="T1" fmla="*/ 3 h 59"/>
                  <a:gd name="T2" fmla="*/ 8 w 60"/>
                  <a:gd name="T3" fmla="*/ 3 h 59"/>
                  <a:gd name="T4" fmla="*/ 8 w 60"/>
                  <a:gd name="T5" fmla="*/ 2 h 59"/>
                  <a:gd name="T6" fmla="*/ 7 w 60"/>
                  <a:gd name="T7" fmla="*/ 1 h 59"/>
                  <a:gd name="T8" fmla="*/ 7 w 60"/>
                  <a:gd name="T9" fmla="*/ 1 h 59"/>
                  <a:gd name="T10" fmla="*/ 6 w 60"/>
                  <a:gd name="T11" fmla="*/ 0 h 59"/>
                  <a:gd name="T12" fmla="*/ 6 w 60"/>
                  <a:gd name="T13" fmla="*/ 0 h 59"/>
                  <a:gd name="T14" fmla="*/ 5 w 60"/>
                  <a:gd name="T15" fmla="*/ 0 h 59"/>
                  <a:gd name="T16" fmla="*/ 4 w 60"/>
                  <a:gd name="T17" fmla="*/ 0 h 59"/>
                  <a:gd name="T18" fmla="*/ 3 w 60"/>
                  <a:gd name="T19" fmla="*/ 0 h 59"/>
                  <a:gd name="T20" fmla="*/ 2 w 60"/>
                  <a:gd name="T21" fmla="*/ 1 h 59"/>
                  <a:gd name="T22" fmla="*/ 1 w 60"/>
                  <a:gd name="T23" fmla="*/ 2 h 59"/>
                  <a:gd name="T24" fmla="*/ 0 w 60"/>
                  <a:gd name="T25" fmla="*/ 3 h 59"/>
                  <a:gd name="T26" fmla="*/ 1 w 60"/>
                  <a:gd name="T27" fmla="*/ 4 h 59"/>
                  <a:gd name="T28" fmla="*/ 1 w 60"/>
                  <a:gd name="T29" fmla="*/ 5 h 59"/>
                  <a:gd name="T30" fmla="*/ 1 w 60"/>
                  <a:gd name="T31" fmla="*/ 5 h 59"/>
                  <a:gd name="T32" fmla="*/ 2 w 60"/>
                  <a:gd name="T33" fmla="*/ 6 h 59"/>
                  <a:gd name="T34" fmla="*/ 2 w 60"/>
                  <a:gd name="T35" fmla="*/ 6 h 59"/>
                  <a:gd name="T36" fmla="*/ 3 w 60"/>
                  <a:gd name="T37" fmla="*/ 7 h 59"/>
                  <a:gd name="T38" fmla="*/ 3 w 60"/>
                  <a:gd name="T39" fmla="*/ 7 h 59"/>
                  <a:gd name="T40" fmla="*/ 4 w 60"/>
                  <a:gd name="T41" fmla="*/ 7 h 59"/>
                  <a:gd name="T42" fmla="*/ 5 w 60"/>
                  <a:gd name="T43" fmla="*/ 7 h 59"/>
                  <a:gd name="T44" fmla="*/ 6 w 60"/>
                  <a:gd name="T45" fmla="*/ 7 h 59"/>
                  <a:gd name="T46" fmla="*/ 6 w 60"/>
                  <a:gd name="T47" fmla="*/ 6 h 59"/>
                  <a:gd name="T48" fmla="*/ 7 w 60"/>
                  <a:gd name="T49" fmla="*/ 6 h 59"/>
                  <a:gd name="T50" fmla="*/ 7 w 60"/>
                  <a:gd name="T51" fmla="*/ 5 h 59"/>
                  <a:gd name="T52" fmla="*/ 8 w 60"/>
                  <a:gd name="T53" fmla="*/ 5 h 59"/>
                  <a:gd name="T54" fmla="*/ 8 w 60"/>
                  <a:gd name="T55" fmla="*/ 4 h 59"/>
                  <a:gd name="T56" fmla="*/ 8 w 60"/>
                  <a:gd name="T57" fmla="*/ 3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7" name="Freeform 231"/>
              <p:cNvSpPr>
                <a:spLocks/>
              </p:cNvSpPr>
              <p:nvPr/>
            </p:nvSpPr>
            <p:spPr bwMode="auto">
              <a:xfrm>
                <a:off x="2805" y="2281"/>
                <a:ext cx="15" cy="15"/>
              </a:xfrm>
              <a:custGeom>
                <a:avLst/>
                <a:gdLst>
                  <a:gd name="T0" fmla="*/ 2 w 30"/>
                  <a:gd name="T1" fmla="*/ 4 h 29"/>
                  <a:gd name="T2" fmla="*/ 2 w 30"/>
                  <a:gd name="T3" fmla="*/ 4 h 29"/>
                  <a:gd name="T4" fmla="*/ 2 w 30"/>
                  <a:gd name="T5" fmla="*/ 4 h 29"/>
                  <a:gd name="T6" fmla="*/ 1 w 30"/>
                  <a:gd name="T7" fmla="*/ 4 h 29"/>
                  <a:gd name="T8" fmla="*/ 1 w 30"/>
                  <a:gd name="T9" fmla="*/ 4 h 29"/>
                  <a:gd name="T10" fmla="*/ 1 w 30"/>
                  <a:gd name="T11" fmla="*/ 3 h 29"/>
                  <a:gd name="T12" fmla="*/ 1 w 30"/>
                  <a:gd name="T13" fmla="*/ 3 h 29"/>
                  <a:gd name="T14" fmla="*/ 0 w 30"/>
                  <a:gd name="T15" fmla="*/ 3 h 29"/>
                  <a:gd name="T16" fmla="*/ 0 w 30"/>
                  <a:gd name="T17" fmla="*/ 2 h 29"/>
                  <a:gd name="T18" fmla="*/ 0 w 30"/>
                  <a:gd name="T19" fmla="*/ 2 h 29"/>
                  <a:gd name="T20" fmla="*/ 1 w 30"/>
                  <a:gd name="T21" fmla="*/ 2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2 w 30"/>
                  <a:gd name="T29" fmla="*/ 1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1 h 29"/>
                  <a:gd name="T38" fmla="*/ 3 w 30"/>
                  <a:gd name="T39" fmla="*/ 1 h 29"/>
                  <a:gd name="T40" fmla="*/ 4 w 30"/>
                  <a:gd name="T41" fmla="*/ 1 h 29"/>
                  <a:gd name="T42" fmla="*/ 4 w 30"/>
                  <a:gd name="T43" fmla="*/ 1 h 29"/>
                  <a:gd name="T44" fmla="*/ 4 w 30"/>
                  <a:gd name="T45" fmla="*/ 2 h 29"/>
                  <a:gd name="T46" fmla="*/ 4 w 30"/>
                  <a:gd name="T47" fmla="*/ 2 h 29"/>
                  <a:gd name="T48" fmla="*/ 4 w 30"/>
                  <a:gd name="T49" fmla="*/ 2 h 29"/>
                  <a:gd name="T50" fmla="*/ 4 w 30"/>
                  <a:gd name="T51" fmla="*/ 3 h 29"/>
                  <a:gd name="T52" fmla="*/ 4 w 30"/>
                  <a:gd name="T53" fmla="*/ 4 h 29"/>
                  <a:gd name="T54" fmla="*/ 3 w 30"/>
                  <a:gd name="T55" fmla="*/ 4 h 29"/>
                  <a:gd name="T56" fmla="*/ 2 w 30"/>
                  <a:gd name="T57" fmla="*/ 4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8" name="Freeform 232"/>
              <p:cNvSpPr>
                <a:spLocks/>
              </p:cNvSpPr>
              <p:nvPr/>
            </p:nvSpPr>
            <p:spPr bwMode="auto">
              <a:xfrm>
                <a:off x="2918" y="2596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1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0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1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9" name="Freeform 233"/>
              <p:cNvSpPr>
                <a:spLocks/>
              </p:cNvSpPr>
              <p:nvPr/>
            </p:nvSpPr>
            <p:spPr bwMode="auto">
              <a:xfrm>
                <a:off x="2925" y="2604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0" name="Freeform 234"/>
              <p:cNvSpPr>
                <a:spLocks/>
              </p:cNvSpPr>
              <p:nvPr/>
            </p:nvSpPr>
            <p:spPr bwMode="auto">
              <a:xfrm>
                <a:off x="2819" y="2655"/>
                <a:ext cx="30" cy="29"/>
              </a:xfrm>
              <a:custGeom>
                <a:avLst/>
                <a:gdLst>
                  <a:gd name="T0" fmla="*/ 8 w 60"/>
                  <a:gd name="T1" fmla="*/ 3 h 59"/>
                  <a:gd name="T2" fmla="*/ 8 w 60"/>
                  <a:gd name="T3" fmla="*/ 3 h 59"/>
                  <a:gd name="T4" fmla="*/ 8 w 60"/>
                  <a:gd name="T5" fmla="*/ 2 h 59"/>
                  <a:gd name="T6" fmla="*/ 7 w 60"/>
                  <a:gd name="T7" fmla="*/ 1 h 59"/>
                  <a:gd name="T8" fmla="*/ 7 w 60"/>
                  <a:gd name="T9" fmla="*/ 1 h 59"/>
                  <a:gd name="T10" fmla="*/ 6 w 60"/>
                  <a:gd name="T11" fmla="*/ 0 h 59"/>
                  <a:gd name="T12" fmla="*/ 6 w 60"/>
                  <a:gd name="T13" fmla="*/ 0 h 59"/>
                  <a:gd name="T14" fmla="*/ 5 w 60"/>
                  <a:gd name="T15" fmla="*/ 0 h 59"/>
                  <a:gd name="T16" fmla="*/ 4 w 60"/>
                  <a:gd name="T17" fmla="*/ 0 h 59"/>
                  <a:gd name="T18" fmla="*/ 3 w 60"/>
                  <a:gd name="T19" fmla="*/ 0 h 59"/>
                  <a:gd name="T20" fmla="*/ 2 w 60"/>
                  <a:gd name="T21" fmla="*/ 1 h 59"/>
                  <a:gd name="T22" fmla="*/ 1 w 60"/>
                  <a:gd name="T23" fmla="*/ 2 h 59"/>
                  <a:gd name="T24" fmla="*/ 0 w 60"/>
                  <a:gd name="T25" fmla="*/ 3 h 59"/>
                  <a:gd name="T26" fmla="*/ 1 w 60"/>
                  <a:gd name="T27" fmla="*/ 4 h 59"/>
                  <a:gd name="T28" fmla="*/ 1 w 60"/>
                  <a:gd name="T29" fmla="*/ 5 h 59"/>
                  <a:gd name="T30" fmla="*/ 1 w 60"/>
                  <a:gd name="T31" fmla="*/ 5 h 59"/>
                  <a:gd name="T32" fmla="*/ 2 w 60"/>
                  <a:gd name="T33" fmla="*/ 6 h 59"/>
                  <a:gd name="T34" fmla="*/ 2 w 60"/>
                  <a:gd name="T35" fmla="*/ 6 h 59"/>
                  <a:gd name="T36" fmla="*/ 3 w 60"/>
                  <a:gd name="T37" fmla="*/ 7 h 59"/>
                  <a:gd name="T38" fmla="*/ 3 w 60"/>
                  <a:gd name="T39" fmla="*/ 7 h 59"/>
                  <a:gd name="T40" fmla="*/ 4 w 60"/>
                  <a:gd name="T41" fmla="*/ 7 h 59"/>
                  <a:gd name="T42" fmla="*/ 5 w 60"/>
                  <a:gd name="T43" fmla="*/ 7 h 59"/>
                  <a:gd name="T44" fmla="*/ 6 w 60"/>
                  <a:gd name="T45" fmla="*/ 7 h 59"/>
                  <a:gd name="T46" fmla="*/ 6 w 60"/>
                  <a:gd name="T47" fmla="*/ 6 h 59"/>
                  <a:gd name="T48" fmla="*/ 7 w 60"/>
                  <a:gd name="T49" fmla="*/ 6 h 59"/>
                  <a:gd name="T50" fmla="*/ 7 w 60"/>
                  <a:gd name="T51" fmla="*/ 5 h 59"/>
                  <a:gd name="T52" fmla="*/ 8 w 60"/>
                  <a:gd name="T53" fmla="*/ 5 h 59"/>
                  <a:gd name="T54" fmla="*/ 8 w 60"/>
                  <a:gd name="T55" fmla="*/ 4 h 59"/>
                  <a:gd name="T56" fmla="*/ 8 w 60"/>
                  <a:gd name="T57" fmla="*/ 3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1" name="Freeform 235"/>
              <p:cNvSpPr>
                <a:spLocks/>
              </p:cNvSpPr>
              <p:nvPr/>
            </p:nvSpPr>
            <p:spPr bwMode="auto">
              <a:xfrm>
                <a:off x="2827" y="2662"/>
                <a:ext cx="15" cy="15"/>
              </a:xfrm>
              <a:custGeom>
                <a:avLst/>
                <a:gdLst>
                  <a:gd name="T0" fmla="*/ 2 w 30"/>
                  <a:gd name="T1" fmla="*/ 4 h 29"/>
                  <a:gd name="T2" fmla="*/ 2 w 30"/>
                  <a:gd name="T3" fmla="*/ 4 h 29"/>
                  <a:gd name="T4" fmla="*/ 2 w 30"/>
                  <a:gd name="T5" fmla="*/ 4 h 29"/>
                  <a:gd name="T6" fmla="*/ 1 w 30"/>
                  <a:gd name="T7" fmla="*/ 4 h 29"/>
                  <a:gd name="T8" fmla="*/ 1 w 30"/>
                  <a:gd name="T9" fmla="*/ 4 h 29"/>
                  <a:gd name="T10" fmla="*/ 1 w 30"/>
                  <a:gd name="T11" fmla="*/ 3 h 29"/>
                  <a:gd name="T12" fmla="*/ 1 w 30"/>
                  <a:gd name="T13" fmla="*/ 3 h 29"/>
                  <a:gd name="T14" fmla="*/ 0 w 30"/>
                  <a:gd name="T15" fmla="*/ 3 h 29"/>
                  <a:gd name="T16" fmla="*/ 0 w 30"/>
                  <a:gd name="T17" fmla="*/ 2 h 29"/>
                  <a:gd name="T18" fmla="*/ 0 w 30"/>
                  <a:gd name="T19" fmla="*/ 2 h 29"/>
                  <a:gd name="T20" fmla="*/ 1 w 30"/>
                  <a:gd name="T21" fmla="*/ 2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2 w 30"/>
                  <a:gd name="T29" fmla="*/ 1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1 h 29"/>
                  <a:gd name="T38" fmla="*/ 3 w 30"/>
                  <a:gd name="T39" fmla="*/ 1 h 29"/>
                  <a:gd name="T40" fmla="*/ 4 w 30"/>
                  <a:gd name="T41" fmla="*/ 1 h 29"/>
                  <a:gd name="T42" fmla="*/ 4 w 30"/>
                  <a:gd name="T43" fmla="*/ 1 h 29"/>
                  <a:gd name="T44" fmla="*/ 4 w 30"/>
                  <a:gd name="T45" fmla="*/ 2 h 29"/>
                  <a:gd name="T46" fmla="*/ 4 w 30"/>
                  <a:gd name="T47" fmla="*/ 2 h 29"/>
                  <a:gd name="T48" fmla="*/ 4 w 30"/>
                  <a:gd name="T49" fmla="*/ 2 h 29"/>
                  <a:gd name="T50" fmla="*/ 4 w 30"/>
                  <a:gd name="T51" fmla="*/ 3 h 29"/>
                  <a:gd name="T52" fmla="*/ 4 w 30"/>
                  <a:gd name="T53" fmla="*/ 4 h 29"/>
                  <a:gd name="T54" fmla="*/ 3 w 30"/>
                  <a:gd name="T55" fmla="*/ 4 h 29"/>
                  <a:gd name="T56" fmla="*/ 2 w 30"/>
                  <a:gd name="T57" fmla="*/ 4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2" name="Freeform 236"/>
              <p:cNvSpPr>
                <a:spLocks/>
              </p:cNvSpPr>
              <p:nvPr/>
            </p:nvSpPr>
            <p:spPr bwMode="auto">
              <a:xfrm>
                <a:off x="3120" y="2711"/>
                <a:ext cx="30" cy="30"/>
              </a:xfrm>
              <a:custGeom>
                <a:avLst/>
                <a:gdLst>
                  <a:gd name="T0" fmla="*/ 8 w 59"/>
                  <a:gd name="T1" fmla="*/ 4 h 60"/>
                  <a:gd name="T2" fmla="*/ 8 w 59"/>
                  <a:gd name="T3" fmla="*/ 4 h 60"/>
                  <a:gd name="T4" fmla="*/ 8 w 59"/>
                  <a:gd name="T5" fmla="*/ 3 h 60"/>
                  <a:gd name="T6" fmla="*/ 7 w 59"/>
                  <a:gd name="T7" fmla="*/ 2 h 60"/>
                  <a:gd name="T8" fmla="*/ 7 w 59"/>
                  <a:gd name="T9" fmla="*/ 2 h 60"/>
                  <a:gd name="T10" fmla="*/ 6 w 59"/>
                  <a:gd name="T11" fmla="*/ 1 h 60"/>
                  <a:gd name="T12" fmla="*/ 6 w 59"/>
                  <a:gd name="T13" fmla="*/ 1 h 60"/>
                  <a:gd name="T14" fmla="*/ 5 w 59"/>
                  <a:gd name="T15" fmla="*/ 1 h 60"/>
                  <a:gd name="T16" fmla="*/ 4 w 59"/>
                  <a:gd name="T17" fmla="*/ 0 h 60"/>
                  <a:gd name="T18" fmla="*/ 3 w 59"/>
                  <a:gd name="T19" fmla="*/ 1 h 60"/>
                  <a:gd name="T20" fmla="*/ 2 w 59"/>
                  <a:gd name="T21" fmla="*/ 2 h 60"/>
                  <a:gd name="T22" fmla="*/ 1 w 59"/>
                  <a:gd name="T23" fmla="*/ 3 h 60"/>
                  <a:gd name="T24" fmla="*/ 0 w 59"/>
                  <a:gd name="T25" fmla="*/ 4 h 60"/>
                  <a:gd name="T26" fmla="*/ 1 w 59"/>
                  <a:gd name="T27" fmla="*/ 5 h 60"/>
                  <a:gd name="T28" fmla="*/ 1 w 59"/>
                  <a:gd name="T29" fmla="*/ 6 h 60"/>
                  <a:gd name="T30" fmla="*/ 1 w 59"/>
                  <a:gd name="T31" fmla="*/ 6 h 60"/>
                  <a:gd name="T32" fmla="*/ 2 w 59"/>
                  <a:gd name="T33" fmla="*/ 7 h 60"/>
                  <a:gd name="T34" fmla="*/ 2 w 59"/>
                  <a:gd name="T35" fmla="*/ 7 h 60"/>
                  <a:gd name="T36" fmla="*/ 3 w 59"/>
                  <a:gd name="T37" fmla="*/ 8 h 60"/>
                  <a:gd name="T38" fmla="*/ 3 w 59"/>
                  <a:gd name="T39" fmla="*/ 8 h 60"/>
                  <a:gd name="T40" fmla="*/ 4 w 59"/>
                  <a:gd name="T41" fmla="*/ 8 h 60"/>
                  <a:gd name="T42" fmla="*/ 5 w 59"/>
                  <a:gd name="T43" fmla="*/ 8 h 60"/>
                  <a:gd name="T44" fmla="*/ 6 w 59"/>
                  <a:gd name="T45" fmla="*/ 8 h 60"/>
                  <a:gd name="T46" fmla="*/ 6 w 59"/>
                  <a:gd name="T47" fmla="*/ 7 h 60"/>
                  <a:gd name="T48" fmla="*/ 7 w 59"/>
                  <a:gd name="T49" fmla="*/ 7 h 60"/>
                  <a:gd name="T50" fmla="*/ 7 w 59"/>
                  <a:gd name="T51" fmla="*/ 6 h 60"/>
                  <a:gd name="T52" fmla="*/ 8 w 59"/>
                  <a:gd name="T53" fmla="*/ 6 h 60"/>
                  <a:gd name="T54" fmla="*/ 8 w 59"/>
                  <a:gd name="T55" fmla="*/ 5 h 60"/>
                  <a:gd name="T56" fmla="*/ 8 w 59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3" name="Freeform 237"/>
              <p:cNvSpPr>
                <a:spLocks/>
              </p:cNvSpPr>
              <p:nvPr/>
            </p:nvSpPr>
            <p:spPr bwMode="auto">
              <a:xfrm>
                <a:off x="3128" y="2718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4" name="Freeform 238"/>
              <p:cNvSpPr>
                <a:spLocks/>
              </p:cNvSpPr>
              <p:nvPr/>
            </p:nvSpPr>
            <p:spPr bwMode="auto">
              <a:xfrm>
                <a:off x="3136" y="2454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5" name="Freeform 239"/>
              <p:cNvSpPr>
                <a:spLocks/>
              </p:cNvSpPr>
              <p:nvPr/>
            </p:nvSpPr>
            <p:spPr bwMode="auto">
              <a:xfrm>
                <a:off x="3144" y="2462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6" name="Freeform 240"/>
              <p:cNvSpPr>
                <a:spLocks/>
              </p:cNvSpPr>
              <p:nvPr/>
            </p:nvSpPr>
            <p:spPr bwMode="auto">
              <a:xfrm>
                <a:off x="3139" y="2831"/>
                <a:ext cx="30" cy="29"/>
              </a:xfrm>
              <a:custGeom>
                <a:avLst/>
                <a:gdLst>
                  <a:gd name="T0" fmla="*/ 8 w 58"/>
                  <a:gd name="T1" fmla="*/ 3 h 60"/>
                  <a:gd name="T2" fmla="*/ 8 w 58"/>
                  <a:gd name="T3" fmla="*/ 3 h 60"/>
                  <a:gd name="T4" fmla="*/ 8 w 58"/>
                  <a:gd name="T5" fmla="*/ 2 h 60"/>
                  <a:gd name="T6" fmla="*/ 7 w 58"/>
                  <a:gd name="T7" fmla="*/ 1 h 60"/>
                  <a:gd name="T8" fmla="*/ 7 w 58"/>
                  <a:gd name="T9" fmla="*/ 1 h 60"/>
                  <a:gd name="T10" fmla="*/ 6 w 58"/>
                  <a:gd name="T11" fmla="*/ 0 h 60"/>
                  <a:gd name="T12" fmla="*/ 6 w 58"/>
                  <a:gd name="T13" fmla="*/ 0 h 60"/>
                  <a:gd name="T14" fmla="*/ 5 w 58"/>
                  <a:gd name="T15" fmla="*/ 0 h 60"/>
                  <a:gd name="T16" fmla="*/ 4 w 58"/>
                  <a:gd name="T17" fmla="*/ 0 h 60"/>
                  <a:gd name="T18" fmla="*/ 3 w 58"/>
                  <a:gd name="T19" fmla="*/ 0 h 60"/>
                  <a:gd name="T20" fmla="*/ 1 w 58"/>
                  <a:gd name="T21" fmla="*/ 1 h 60"/>
                  <a:gd name="T22" fmla="*/ 1 w 58"/>
                  <a:gd name="T23" fmla="*/ 2 h 60"/>
                  <a:gd name="T24" fmla="*/ 0 w 58"/>
                  <a:gd name="T25" fmla="*/ 3 h 60"/>
                  <a:gd name="T26" fmla="*/ 0 w 58"/>
                  <a:gd name="T27" fmla="*/ 4 h 60"/>
                  <a:gd name="T28" fmla="*/ 1 w 58"/>
                  <a:gd name="T29" fmla="*/ 5 h 60"/>
                  <a:gd name="T30" fmla="*/ 1 w 58"/>
                  <a:gd name="T31" fmla="*/ 5 h 60"/>
                  <a:gd name="T32" fmla="*/ 1 w 58"/>
                  <a:gd name="T33" fmla="*/ 6 h 60"/>
                  <a:gd name="T34" fmla="*/ 2 w 58"/>
                  <a:gd name="T35" fmla="*/ 6 h 60"/>
                  <a:gd name="T36" fmla="*/ 3 w 58"/>
                  <a:gd name="T37" fmla="*/ 7 h 60"/>
                  <a:gd name="T38" fmla="*/ 3 w 58"/>
                  <a:gd name="T39" fmla="*/ 7 h 60"/>
                  <a:gd name="T40" fmla="*/ 4 w 58"/>
                  <a:gd name="T41" fmla="*/ 7 h 60"/>
                  <a:gd name="T42" fmla="*/ 5 w 58"/>
                  <a:gd name="T43" fmla="*/ 7 h 60"/>
                  <a:gd name="T44" fmla="*/ 6 w 58"/>
                  <a:gd name="T45" fmla="*/ 7 h 60"/>
                  <a:gd name="T46" fmla="*/ 6 w 58"/>
                  <a:gd name="T47" fmla="*/ 6 h 60"/>
                  <a:gd name="T48" fmla="*/ 7 w 58"/>
                  <a:gd name="T49" fmla="*/ 6 h 60"/>
                  <a:gd name="T50" fmla="*/ 7 w 58"/>
                  <a:gd name="T51" fmla="*/ 5 h 60"/>
                  <a:gd name="T52" fmla="*/ 8 w 58"/>
                  <a:gd name="T53" fmla="*/ 5 h 60"/>
                  <a:gd name="T54" fmla="*/ 8 w 58"/>
                  <a:gd name="T55" fmla="*/ 4 h 60"/>
                  <a:gd name="T56" fmla="*/ 8 w 58"/>
                  <a:gd name="T57" fmla="*/ 3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7" name="Freeform 241"/>
              <p:cNvSpPr>
                <a:spLocks/>
              </p:cNvSpPr>
              <p:nvPr/>
            </p:nvSpPr>
            <p:spPr bwMode="auto">
              <a:xfrm>
                <a:off x="3147" y="2838"/>
                <a:ext cx="14" cy="15"/>
              </a:xfrm>
              <a:custGeom>
                <a:avLst/>
                <a:gdLst>
                  <a:gd name="T0" fmla="*/ 2 w 28"/>
                  <a:gd name="T1" fmla="*/ 4 h 30"/>
                  <a:gd name="T2" fmla="*/ 2 w 28"/>
                  <a:gd name="T3" fmla="*/ 4 h 30"/>
                  <a:gd name="T4" fmla="*/ 2 w 28"/>
                  <a:gd name="T5" fmla="*/ 4 h 30"/>
                  <a:gd name="T6" fmla="*/ 1 w 28"/>
                  <a:gd name="T7" fmla="*/ 4 h 30"/>
                  <a:gd name="T8" fmla="*/ 1 w 28"/>
                  <a:gd name="T9" fmla="*/ 4 h 30"/>
                  <a:gd name="T10" fmla="*/ 1 w 28"/>
                  <a:gd name="T11" fmla="*/ 3 h 30"/>
                  <a:gd name="T12" fmla="*/ 1 w 28"/>
                  <a:gd name="T13" fmla="*/ 3 h 30"/>
                  <a:gd name="T14" fmla="*/ 0 w 28"/>
                  <a:gd name="T15" fmla="*/ 3 h 30"/>
                  <a:gd name="T16" fmla="*/ 0 w 28"/>
                  <a:gd name="T17" fmla="*/ 2 h 30"/>
                  <a:gd name="T18" fmla="*/ 0 w 28"/>
                  <a:gd name="T19" fmla="*/ 2 h 30"/>
                  <a:gd name="T20" fmla="*/ 1 w 28"/>
                  <a:gd name="T21" fmla="*/ 2 h 30"/>
                  <a:gd name="T22" fmla="*/ 1 w 28"/>
                  <a:gd name="T23" fmla="*/ 1 h 30"/>
                  <a:gd name="T24" fmla="*/ 1 w 28"/>
                  <a:gd name="T25" fmla="*/ 1 h 30"/>
                  <a:gd name="T26" fmla="*/ 1 w 28"/>
                  <a:gd name="T27" fmla="*/ 1 h 30"/>
                  <a:gd name="T28" fmla="*/ 2 w 28"/>
                  <a:gd name="T29" fmla="*/ 1 h 30"/>
                  <a:gd name="T30" fmla="*/ 2 w 28"/>
                  <a:gd name="T31" fmla="*/ 0 h 30"/>
                  <a:gd name="T32" fmla="*/ 2 w 28"/>
                  <a:gd name="T33" fmla="*/ 0 h 30"/>
                  <a:gd name="T34" fmla="*/ 3 w 28"/>
                  <a:gd name="T35" fmla="*/ 0 h 30"/>
                  <a:gd name="T36" fmla="*/ 3 w 28"/>
                  <a:gd name="T37" fmla="*/ 1 h 30"/>
                  <a:gd name="T38" fmla="*/ 3 w 28"/>
                  <a:gd name="T39" fmla="*/ 1 h 30"/>
                  <a:gd name="T40" fmla="*/ 4 w 28"/>
                  <a:gd name="T41" fmla="*/ 1 h 30"/>
                  <a:gd name="T42" fmla="*/ 4 w 28"/>
                  <a:gd name="T43" fmla="*/ 1 h 30"/>
                  <a:gd name="T44" fmla="*/ 4 w 28"/>
                  <a:gd name="T45" fmla="*/ 2 h 30"/>
                  <a:gd name="T46" fmla="*/ 4 w 28"/>
                  <a:gd name="T47" fmla="*/ 2 h 30"/>
                  <a:gd name="T48" fmla="*/ 4 w 28"/>
                  <a:gd name="T49" fmla="*/ 2 h 30"/>
                  <a:gd name="T50" fmla="*/ 4 w 28"/>
                  <a:gd name="T51" fmla="*/ 3 h 30"/>
                  <a:gd name="T52" fmla="*/ 4 w 28"/>
                  <a:gd name="T53" fmla="*/ 4 h 30"/>
                  <a:gd name="T54" fmla="*/ 3 w 28"/>
                  <a:gd name="T55" fmla="*/ 4 h 30"/>
                  <a:gd name="T56" fmla="*/ 2 w 28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8" name="Freeform 242"/>
              <p:cNvSpPr>
                <a:spLocks/>
              </p:cNvSpPr>
              <p:nvPr/>
            </p:nvSpPr>
            <p:spPr bwMode="auto">
              <a:xfrm>
                <a:off x="3001" y="2926"/>
                <a:ext cx="29" cy="30"/>
              </a:xfrm>
              <a:custGeom>
                <a:avLst/>
                <a:gdLst>
                  <a:gd name="T0" fmla="*/ 7 w 60"/>
                  <a:gd name="T1" fmla="*/ 4 h 60"/>
                  <a:gd name="T2" fmla="*/ 7 w 60"/>
                  <a:gd name="T3" fmla="*/ 3 h 60"/>
                  <a:gd name="T4" fmla="*/ 7 w 60"/>
                  <a:gd name="T5" fmla="*/ 3 h 60"/>
                  <a:gd name="T6" fmla="*/ 6 w 60"/>
                  <a:gd name="T7" fmla="*/ 2 h 60"/>
                  <a:gd name="T8" fmla="*/ 6 w 60"/>
                  <a:gd name="T9" fmla="*/ 1 h 60"/>
                  <a:gd name="T10" fmla="*/ 5 w 60"/>
                  <a:gd name="T11" fmla="*/ 1 h 60"/>
                  <a:gd name="T12" fmla="*/ 5 w 60"/>
                  <a:gd name="T13" fmla="*/ 1 h 60"/>
                  <a:gd name="T14" fmla="*/ 4 w 60"/>
                  <a:gd name="T15" fmla="*/ 1 h 60"/>
                  <a:gd name="T16" fmla="*/ 3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0 w 60"/>
                  <a:gd name="T23" fmla="*/ 3 h 60"/>
                  <a:gd name="T24" fmla="*/ 0 w 60"/>
                  <a:gd name="T25" fmla="*/ 4 h 60"/>
                  <a:gd name="T26" fmla="*/ 0 w 60"/>
                  <a:gd name="T27" fmla="*/ 5 h 60"/>
                  <a:gd name="T28" fmla="*/ 0 w 60"/>
                  <a:gd name="T29" fmla="*/ 6 h 60"/>
                  <a:gd name="T30" fmla="*/ 0 w 60"/>
                  <a:gd name="T31" fmla="*/ 6 h 60"/>
                  <a:gd name="T32" fmla="*/ 1 w 60"/>
                  <a:gd name="T33" fmla="*/ 7 h 60"/>
                  <a:gd name="T34" fmla="*/ 1 w 60"/>
                  <a:gd name="T35" fmla="*/ 7 h 60"/>
                  <a:gd name="T36" fmla="*/ 2 w 60"/>
                  <a:gd name="T37" fmla="*/ 8 h 60"/>
                  <a:gd name="T38" fmla="*/ 3 w 60"/>
                  <a:gd name="T39" fmla="*/ 8 h 60"/>
                  <a:gd name="T40" fmla="*/ 3 w 60"/>
                  <a:gd name="T41" fmla="*/ 8 h 60"/>
                  <a:gd name="T42" fmla="*/ 4 w 60"/>
                  <a:gd name="T43" fmla="*/ 8 h 60"/>
                  <a:gd name="T44" fmla="*/ 5 w 60"/>
                  <a:gd name="T45" fmla="*/ 8 h 60"/>
                  <a:gd name="T46" fmla="*/ 5 w 60"/>
                  <a:gd name="T47" fmla="*/ 7 h 60"/>
                  <a:gd name="T48" fmla="*/ 6 w 60"/>
                  <a:gd name="T49" fmla="*/ 7 h 60"/>
                  <a:gd name="T50" fmla="*/ 6 w 60"/>
                  <a:gd name="T51" fmla="*/ 6 h 60"/>
                  <a:gd name="T52" fmla="*/ 7 w 60"/>
                  <a:gd name="T53" fmla="*/ 6 h 60"/>
                  <a:gd name="T54" fmla="*/ 7 w 60"/>
                  <a:gd name="T55" fmla="*/ 5 h 60"/>
                  <a:gd name="T56" fmla="*/ 7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9" name="Freeform 243"/>
              <p:cNvSpPr>
                <a:spLocks/>
              </p:cNvSpPr>
              <p:nvPr/>
            </p:nvSpPr>
            <p:spPr bwMode="auto">
              <a:xfrm>
                <a:off x="3008" y="2934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0" name="Freeform 244"/>
              <p:cNvSpPr>
                <a:spLocks/>
              </p:cNvSpPr>
              <p:nvPr/>
            </p:nvSpPr>
            <p:spPr bwMode="auto">
              <a:xfrm>
                <a:off x="2878" y="2958"/>
                <a:ext cx="30" cy="30"/>
              </a:xfrm>
              <a:custGeom>
                <a:avLst/>
                <a:gdLst>
                  <a:gd name="T0" fmla="*/ 8 w 60"/>
                  <a:gd name="T1" fmla="*/ 4 h 59"/>
                  <a:gd name="T2" fmla="*/ 8 w 60"/>
                  <a:gd name="T3" fmla="*/ 3 h 59"/>
                  <a:gd name="T4" fmla="*/ 8 w 60"/>
                  <a:gd name="T5" fmla="*/ 3 h 59"/>
                  <a:gd name="T6" fmla="*/ 7 w 60"/>
                  <a:gd name="T7" fmla="*/ 2 h 59"/>
                  <a:gd name="T8" fmla="*/ 7 w 60"/>
                  <a:gd name="T9" fmla="*/ 2 h 59"/>
                  <a:gd name="T10" fmla="*/ 6 w 60"/>
                  <a:gd name="T11" fmla="*/ 1 h 59"/>
                  <a:gd name="T12" fmla="*/ 6 w 60"/>
                  <a:gd name="T13" fmla="*/ 1 h 59"/>
                  <a:gd name="T14" fmla="*/ 5 w 60"/>
                  <a:gd name="T15" fmla="*/ 1 h 59"/>
                  <a:gd name="T16" fmla="*/ 4 w 60"/>
                  <a:gd name="T17" fmla="*/ 0 h 59"/>
                  <a:gd name="T18" fmla="*/ 3 w 60"/>
                  <a:gd name="T19" fmla="*/ 1 h 59"/>
                  <a:gd name="T20" fmla="*/ 2 w 60"/>
                  <a:gd name="T21" fmla="*/ 2 h 59"/>
                  <a:gd name="T22" fmla="*/ 1 w 60"/>
                  <a:gd name="T23" fmla="*/ 3 h 59"/>
                  <a:gd name="T24" fmla="*/ 0 w 60"/>
                  <a:gd name="T25" fmla="*/ 4 h 59"/>
                  <a:gd name="T26" fmla="*/ 1 w 60"/>
                  <a:gd name="T27" fmla="*/ 5 h 59"/>
                  <a:gd name="T28" fmla="*/ 1 w 60"/>
                  <a:gd name="T29" fmla="*/ 6 h 59"/>
                  <a:gd name="T30" fmla="*/ 1 w 60"/>
                  <a:gd name="T31" fmla="*/ 6 h 59"/>
                  <a:gd name="T32" fmla="*/ 1 w 60"/>
                  <a:gd name="T33" fmla="*/ 7 h 59"/>
                  <a:gd name="T34" fmla="*/ 2 w 60"/>
                  <a:gd name="T35" fmla="*/ 7 h 59"/>
                  <a:gd name="T36" fmla="*/ 3 w 60"/>
                  <a:gd name="T37" fmla="*/ 8 h 59"/>
                  <a:gd name="T38" fmla="*/ 3 w 60"/>
                  <a:gd name="T39" fmla="*/ 8 h 59"/>
                  <a:gd name="T40" fmla="*/ 4 w 60"/>
                  <a:gd name="T41" fmla="*/ 8 h 59"/>
                  <a:gd name="T42" fmla="*/ 5 w 60"/>
                  <a:gd name="T43" fmla="*/ 8 h 59"/>
                  <a:gd name="T44" fmla="*/ 6 w 60"/>
                  <a:gd name="T45" fmla="*/ 8 h 59"/>
                  <a:gd name="T46" fmla="*/ 6 w 60"/>
                  <a:gd name="T47" fmla="*/ 7 h 59"/>
                  <a:gd name="T48" fmla="*/ 7 w 60"/>
                  <a:gd name="T49" fmla="*/ 7 h 59"/>
                  <a:gd name="T50" fmla="*/ 7 w 60"/>
                  <a:gd name="T51" fmla="*/ 6 h 59"/>
                  <a:gd name="T52" fmla="*/ 8 w 60"/>
                  <a:gd name="T53" fmla="*/ 6 h 59"/>
                  <a:gd name="T54" fmla="*/ 8 w 60"/>
                  <a:gd name="T55" fmla="*/ 5 h 59"/>
                  <a:gd name="T56" fmla="*/ 8 w 60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1" name="Freeform 245"/>
              <p:cNvSpPr>
                <a:spLocks/>
              </p:cNvSpPr>
              <p:nvPr/>
            </p:nvSpPr>
            <p:spPr bwMode="auto">
              <a:xfrm>
                <a:off x="2885" y="2965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2" name="Freeform 246"/>
              <p:cNvSpPr>
                <a:spLocks/>
              </p:cNvSpPr>
              <p:nvPr/>
            </p:nvSpPr>
            <p:spPr bwMode="auto">
              <a:xfrm>
                <a:off x="2806" y="2879"/>
                <a:ext cx="30" cy="29"/>
              </a:xfrm>
              <a:custGeom>
                <a:avLst/>
                <a:gdLst>
                  <a:gd name="T0" fmla="*/ 8 w 60"/>
                  <a:gd name="T1" fmla="*/ 4 h 57"/>
                  <a:gd name="T2" fmla="*/ 8 w 60"/>
                  <a:gd name="T3" fmla="*/ 3 h 57"/>
                  <a:gd name="T4" fmla="*/ 8 w 60"/>
                  <a:gd name="T5" fmla="*/ 3 h 57"/>
                  <a:gd name="T6" fmla="*/ 7 w 60"/>
                  <a:gd name="T7" fmla="*/ 2 h 57"/>
                  <a:gd name="T8" fmla="*/ 7 w 60"/>
                  <a:gd name="T9" fmla="*/ 1 h 57"/>
                  <a:gd name="T10" fmla="*/ 6 w 60"/>
                  <a:gd name="T11" fmla="*/ 1 h 57"/>
                  <a:gd name="T12" fmla="*/ 6 w 60"/>
                  <a:gd name="T13" fmla="*/ 1 h 57"/>
                  <a:gd name="T14" fmla="*/ 5 w 60"/>
                  <a:gd name="T15" fmla="*/ 0 h 57"/>
                  <a:gd name="T16" fmla="*/ 4 w 60"/>
                  <a:gd name="T17" fmla="*/ 0 h 57"/>
                  <a:gd name="T18" fmla="*/ 3 w 60"/>
                  <a:gd name="T19" fmla="*/ 1 h 57"/>
                  <a:gd name="T20" fmla="*/ 2 w 60"/>
                  <a:gd name="T21" fmla="*/ 1 h 57"/>
                  <a:gd name="T22" fmla="*/ 1 w 60"/>
                  <a:gd name="T23" fmla="*/ 3 h 57"/>
                  <a:gd name="T24" fmla="*/ 0 w 60"/>
                  <a:gd name="T25" fmla="*/ 4 h 57"/>
                  <a:gd name="T26" fmla="*/ 1 w 60"/>
                  <a:gd name="T27" fmla="*/ 5 h 57"/>
                  <a:gd name="T28" fmla="*/ 1 w 60"/>
                  <a:gd name="T29" fmla="*/ 5 h 57"/>
                  <a:gd name="T30" fmla="*/ 1 w 60"/>
                  <a:gd name="T31" fmla="*/ 6 h 57"/>
                  <a:gd name="T32" fmla="*/ 1 w 60"/>
                  <a:gd name="T33" fmla="*/ 7 h 57"/>
                  <a:gd name="T34" fmla="*/ 2 w 60"/>
                  <a:gd name="T35" fmla="*/ 7 h 57"/>
                  <a:gd name="T36" fmla="*/ 3 w 60"/>
                  <a:gd name="T37" fmla="*/ 7 h 57"/>
                  <a:gd name="T38" fmla="*/ 3 w 60"/>
                  <a:gd name="T39" fmla="*/ 8 h 57"/>
                  <a:gd name="T40" fmla="*/ 4 w 60"/>
                  <a:gd name="T41" fmla="*/ 8 h 57"/>
                  <a:gd name="T42" fmla="*/ 5 w 60"/>
                  <a:gd name="T43" fmla="*/ 8 h 57"/>
                  <a:gd name="T44" fmla="*/ 6 w 60"/>
                  <a:gd name="T45" fmla="*/ 7 h 57"/>
                  <a:gd name="T46" fmla="*/ 6 w 60"/>
                  <a:gd name="T47" fmla="*/ 7 h 57"/>
                  <a:gd name="T48" fmla="*/ 7 w 60"/>
                  <a:gd name="T49" fmla="*/ 7 h 57"/>
                  <a:gd name="T50" fmla="*/ 7 w 60"/>
                  <a:gd name="T51" fmla="*/ 6 h 57"/>
                  <a:gd name="T52" fmla="*/ 8 w 60"/>
                  <a:gd name="T53" fmla="*/ 5 h 57"/>
                  <a:gd name="T54" fmla="*/ 8 w 60"/>
                  <a:gd name="T55" fmla="*/ 5 h 57"/>
                  <a:gd name="T56" fmla="*/ 8 w 60"/>
                  <a:gd name="T57" fmla="*/ 4 h 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3" name="Freeform 247"/>
              <p:cNvSpPr>
                <a:spLocks/>
              </p:cNvSpPr>
              <p:nvPr/>
            </p:nvSpPr>
            <p:spPr bwMode="auto">
              <a:xfrm>
                <a:off x="2813" y="2886"/>
                <a:ext cx="15" cy="14"/>
              </a:xfrm>
              <a:custGeom>
                <a:avLst/>
                <a:gdLst>
                  <a:gd name="T0" fmla="*/ 2 w 30"/>
                  <a:gd name="T1" fmla="*/ 4 h 27"/>
                  <a:gd name="T2" fmla="*/ 2 w 30"/>
                  <a:gd name="T3" fmla="*/ 4 h 27"/>
                  <a:gd name="T4" fmla="*/ 2 w 30"/>
                  <a:gd name="T5" fmla="*/ 4 h 27"/>
                  <a:gd name="T6" fmla="*/ 1 w 30"/>
                  <a:gd name="T7" fmla="*/ 4 h 27"/>
                  <a:gd name="T8" fmla="*/ 1 w 30"/>
                  <a:gd name="T9" fmla="*/ 3 h 27"/>
                  <a:gd name="T10" fmla="*/ 1 w 30"/>
                  <a:gd name="T11" fmla="*/ 3 h 27"/>
                  <a:gd name="T12" fmla="*/ 1 w 30"/>
                  <a:gd name="T13" fmla="*/ 3 h 27"/>
                  <a:gd name="T14" fmla="*/ 0 w 30"/>
                  <a:gd name="T15" fmla="*/ 2 h 27"/>
                  <a:gd name="T16" fmla="*/ 0 w 30"/>
                  <a:gd name="T17" fmla="*/ 2 h 27"/>
                  <a:gd name="T18" fmla="*/ 0 w 30"/>
                  <a:gd name="T19" fmla="*/ 2 h 27"/>
                  <a:gd name="T20" fmla="*/ 1 w 30"/>
                  <a:gd name="T21" fmla="*/ 1 h 27"/>
                  <a:gd name="T22" fmla="*/ 1 w 30"/>
                  <a:gd name="T23" fmla="*/ 1 h 27"/>
                  <a:gd name="T24" fmla="*/ 1 w 30"/>
                  <a:gd name="T25" fmla="*/ 1 h 27"/>
                  <a:gd name="T26" fmla="*/ 1 w 30"/>
                  <a:gd name="T27" fmla="*/ 1 h 27"/>
                  <a:gd name="T28" fmla="*/ 2 w 30"/>
                  <a:gd name="T29" fmla="*/ 0 h 27"/>
                  <a:gd name="T30" fmla="*/ 2 w 30"/>
                  <a:gd name="T31" fmla="*/ 0 h 27"/>
                  <a:gd name="T32" fmla="*/ 2 w 30"/>
                  <a:gd name="T33" fmla="*/ 0 h 27"/>
                  <a:gd name="T34" fmla="*/ 3 w 30"/>
                  <a:gd name="T35" fmla="*/ 0 h 27"/>
                  <a:gd name="T36" fmla="*/ 3 w 30"/>
                  <a:gd name="T37" fmla="*/ 0 h 27"/>
                  <a:gd name="T38" fmla="*/ 3 w 30"/>
                  <a:gd name="T39" fmla="*/ 1 h 27"/>
                  <a:gd name="T40" fmla="*/ 4 w 30"/>
                  <a:gd name="T41" fmla="*/ 1 h 27"/>
                  <a:gd name="T42" fmla="*/ 4 w 30"/>
                  <a:gd name="T43" fmla="*/ 1 h 27"/>
                  <a:gd name="T44" fmla="*/ 4 w 30"/>
                  <a:gd name="T45" fmla="*/ 1 h 27"/>
                  <a:gd name="T46" fmla="*/ 4 w 30"/>
                  <a:gd name="T47" fmla="*/ 2 h 27"/>
                  <a:gd name="T48" fmla="*/ 4 w 30"/>
                  <a:gd name="T49" fmla="*/ 2 h 27"/>
                  <a:gd name="T50" fmla="*/ 4 w 30"/>
                  <a:gd name="T51" fmla="*/ 3 h 27"/>
                  <a:gd name="T52" fmla="*/ 4 w 30"/>
                  <a:gd name="T53" fmla="*/ 3 h 27"/>
                  <a:gd name="T54" fmla="*/ 3 w 30"/>
                  <a:gd name="T55" fmla="*/ 4 h 27"/>
                  <a:gd name="T56" fmla="*/ 2 w 30"/>
                  <a:gd name="T57" fmla="*/ 4 h 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4" name="Freeform 248"/>
              <p:cNvSpPr>
                <a:spLocks/>
              </p:cNvSpPr>
              <p:nvPr/>
            </p:nvSpPr>
            <p:spPr bwMode="auto">
              <a:xfrm>
                <a:off x="2920" y="3070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1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1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5" name="Freeform 249"/>
              <p:cNvSpPr>
                <a:spLocks/>
              </p:cNvSpPr>
              <p:nvPr/>
            </p:nvSpPr>
            <p:spPr bwMode="auto">
              <a:xfrm>
                <a:off x="2928" y="3078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6" name="Freeform 250"/>
              <p:cNvSpPr>
                <a:spLocks/>
              </p:cNvSpPr>
              <p:nvPr/>
            </p:nvSpPr>
            <p:spPr bwMode="auto">
              <a:xfrm>
                <a:off x="2865" y="3206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1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0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1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7" name="Freeform 251"/>
              <p:cNvSpPr>
                <a:spLocks/>
              </p:cNvSpPr>
              <p:nvPr/>
            </p:nvSpPr>
            <p:spPr bwMode="auto">
              <a:xfrm>
                <a:off x="2872" y="3213"/>
                <a:ext cx="15" cy="15"/>
              </a:xfrm>
              <a:custGeom>
                <a:avLst/>
                <a:gdLst>
                  <a:gd name="T0" fmla="*/ 2 w 29"/>
                  <a:gd name="T1" fmla="*/ 4 h 30"/>
                  <a:gd name="T2" fmla="*/ 2 w 29"/>
                  <a:gd name="T3" fmla="*/ 4 h 30"/>
                  <a:gd name="T4" fmla="*/ 2 w 29"/>
                  <a:gd name="T5" fmla="*/ 4 h 30"/>
                  <a:gd name="T6" fmla="*/ 1 w 29"/>
                  <a:gd name="T7" fmla="*/ 4 h 30"/>
                  <a:gd name="T8" fmla="*/ 1 w 29"/>
                  <a:gd name="T9" fmla="*/ 4 h 30"/>
                  <a:gd name="T10" fmla="*/ 1 w 29"/>
                  <a:gd name="T11" fmla="*/ 3 h 30"/>
                  <a:gd name="T12" fmla="*/ 1 w 29"/>
                  <a:gd name="T13" fmla="*/ 3 h 30"/>
                  <a:gd name="T14" fmla="*/ 0 w 29"/>
                  <a:gd name="T15" fmla="*/ 3 h 30"/>
                  <a:gd name="T16" fmla="*/ 0 w 29"/>
                  <a:gd name="T17" fmla="*/ 2 h 30"/>
                  <a:gd name="T18" fmla="*/ 0 w 29"/>
                  <a:gd name="T19" fmla="*/ 2 h 30"/>
                  <a:gd name="T20" fmla="*/ 1 w 29"/>
                  <a:gd name="T21" fmla="*/ 2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2 w 29"/>
                  <a:gd name="T29" fmla="*/ 1 h 30"/>
                  <a:gd name="T30" fmla="*/ 2 w 29"/>
                  <a:gd name="T31" fmla="*/ 0 h 30"/>
                  <a:gd name="T32" fmla="*/ 2 w 29"/>
                  <a:gd name="T33" fmla="*/ 0 h 30"/>
                  <a:gd name="T34" fmla="*/ 3 w 29"/>
                  <a:gd name="T35" fmla="*/ 0 h 30"/>
                  <a:gd name="T36" fmla="*/ 3 w 29"/>
                  <a:gd name="T37" fmla="*/ 1 h 30"/>
                  <a:gd name="T38" fmla="*/ 3 w 29"/>
                  <a:gd name="T39" fmla="*/ 1 h 30"/>
                  <a:gd name="T40" fmla="*/ 4 w 29"/>
                  <a:gd name="T41" fmla="*/ 1 h 30"/>
                  <a:gd name="T42" fmla="*/ 4 w 29"/>
                  <a:gd name="T43" fmla="*/ 1 h 30"/>
                  <a:gd name="T44" fmla="*/ 4 w 29"/>
                  <a:gd name="T45" fmla="*/ 2 h 30"/>
                  <a:gd name="T46" fmla="*/ 4 w 29"/>
                  <a:gd name="T47" fmla="*/ 2 h 30"/>
                  <a:gd name="T48" fmla="*/ 4 w 29"/>
                  <a:gd name="T49" fmla="*/ 2 h 30"/>
                  <a:gd name="T50" fmla="*/ 4 w 29"/>
                  <a:gd name="T51" fmla="*/ 3 h 30"/>
                  <a:gd name="T52" fmla="*/ 4 w 29"/>
                  <a:gd name="T53" fmla="*/ 4 h 30"/>
                  <a:gd name="T54" fmla="*/ 3 w 29"/>
                  <a:gd name="T55" fmla="*/ 4 h 30"/>
                  <a:gd name="T56" fmla="*/ 2 w 29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8" name="Freeform 252"/>
              <p:cNvSpPr>
                <a:spLocks/>
              </p:cNvSpPr>
              <p:nvPr/>
            </p:nvSpPr>
            <p:spPr bwMode="auto">
              <a:xfrm>
                <a:off x="2942" y="3332"/>
                <a:ext cx="30" cy="29"/>
              </a:xfrm>
              <a:custGeom>
                <a:avLst/>
                <a:gdLst>
                  <a:gd name="T0" fmla="*/ 8 w 59"/>
                  <a:gd name="T1" fmla="*/ 3 h 59"/>
                  <a:gd name="T2" fmla="*/ 8 w 59"/>
                  <a:gd name="T3" fmla="*/ 2 h 59"/>
                  <a:gd name="T4" fmla="*/ 8 w 59"/>
                  <a:gd name="T5" fmla="*/ 2 h 59"/>
                  <a:gd name="T6" fmla="*/ 7 w 59"/>
                  <a:gd name="T7" fmla="*/ 1 h 59"/>
                  <a:gd name="T8" fmla="*/ 7 w 59"/>
                  <a:gd name="T9" fmla="*/ 1 h 59"/>
                  <a:gd name="T10" fmla="*/ 6 w 59"/>
                  <a:gd name="T11" fmla="*/ 0 h 59"/>
                  <a:gd name="T12" fmla="*/ 6 w 59"/>
                  <a:gd name="T13" fmla="*/ 0 h 59"/>
                  <a:gd name="T14" fmla="*/ 5 w 59"/>
                  <a:gd name="T15" fmla="*/ 0 h 59"/>
                  <a:gd name="T16" fmla="*/ 4 w 59"/>
                  <a:gd name="T17" fmla="*/ 0 h 59"/>
                  <a:gd name="T18" fmla="*/ 3 w 59"/>
                  <a:gd name="T19" fmla="*/ 0 h 59"/>
                  <a:gd name="T20" fmla="*/ 2 w 59"/>
                  <a:gd name="T21" fmla="*/ 1 h 59"/>
                  <a:gd name="T22" fmla="*/ 1 w 59"/>
                  <a:gd name="T23" fmla="*/ 2 h 59"/>
                  <a:gd name="T24" fmla="*/ 0 w 59"/>
                  <a:gd name="T25" fmla="*/ 3 h 59"/>
                  <a:gd name="T26" fmla="*/ 1 w 59"/>
                  <a:gd name="T27" fmla="*/ 4 h 59"/>
                  <a:gd name="T28" fmla="*/ 1 w 59"/>
                  <a:gd name="T29" fmla="*/ 5 h 59"/>
                  <a:gd name="T30" fmla="*/ 1 w 59"/>
                  <a:gd name="T31" fmla="*/ 5 h 59"/>
                  <a:gd name="T32" fmla="*/ 2 w 59"/>
                  <a:gd name="T33" fmla="*/ 6 h 59"/>
                  <a:gd name="T34" fmla="*/ 2 w 59"/>
                  <a:gd name="T35" fmla="*/ 6 h 59"/>
                  <a:gd name="T36" fmla="*/ 3 w 59"/>
                  <a:gd name="T37" fmla="*/ 7 h 59"/>
                  <a:gd name="T38" fmla="*/ 3 w 59"/>
                  <a:gd name="T39" fmla="*/ 7 h 59"/>
                  <a:gd name="T40" fmla="*/ 4 w 59"/>
                  <a:gd name="T41" fmla="*/ 7 h 59"/>
                  <a:gd name="T42" fmla="*/ 5 w 59"/>
                  <a:gd name="T43" fmla="*/ 7 h 59"/>
                  <a:gd name="T44" fmla="*/ 6 w 59"/>
                  <a:gd name="T45" fmla="*/ 7 h 59"/>
                  <a:gd name="T46" fmla="*/ 6 w 59"/>
                  <a:gd name="T47" fmla="*/ 6 h 59"/>
                  <a:gd name="T48" fmla="*/ 7 w 59"/>
                  <a:gd name="T49" fmla="*/ 6 h 59"/>
                  <a:gd name="T50" fmla="*/ 7 w 59"/>
                  <a:gd name="T51" fmla="*/ 5 h 59"/>
                  <a:gd name="T52" fmla="*/ 8 w 59"/>
                  <a:gd name="T53" fmla="*/ 5 h 59"/>
                  <a:gd name="T54" fmla="*/ 8 w 59"/>
                  <a:gd name="T55" fmla="*/ 4 h 59"/>
                  <a:gd name="T56" fmla="*/ 8 w 59"/>
                  <a:gd name="T57" fmla="*/ 3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9" name="Freeform 253"/>
              <p:cNvSpPr>
                <a:spLocks/>
              </p:cNvSpPr>
              <p:nvPr/>
            </p:nvSpPr>
            <p:spPr bwMode="auto">
              <a:xfrm>
                <a:off x="2949" y="3339"/>
                <a:ext cx="15" cy="14"/>
              </a:xfrm>
              <a:custGeom>
                <a:avLst/>
                <a:gdLst>
                  <a:gd name="T0" fmla="*/ 2 w 29"/>
                  <a:gd name="T1" fmla="*/ 3 h 29"/>
                  <a:gd name="T2" fmla="*/ 2 w 29"/>
                  <a:gd name="T3" fmla="*/ 3 h 29"/>
                  <a:gd name="T4" fmla="*/ 2 w 29"/>
                  <a:gd name="T5" fmla="*/ 3 h 29"/>
                  <a:gd name="T6" fmla="*/ 1 w 29"/>
                  <a:gd name="T7" fmla="*/ 3 h 29"/>
                  <a:gd name="T8" fmla="*/ 1 w 29"/>
                  <a:gd name="T9" fmla="*/ 3 h 29"/>
                  <a:gd name="T10" fmla="*/ 1 w 29"/>
                  <a:gd name="T11" fmla="*/ 2 h 29"/>
                  <a:gd name="T12" fmla="*/ 1 w 29"/>
                  <a:gd name="T13" fmla="*/ 2 h 29"/>
                  <a:gd name="T14" fmla="*/ 0 w 29"/>
                  <a:gd name="T15" fmla="*/ 2 h 29"/>
                  <a:gd name="T16" fmla="*/ 0 w 29"/>
                  <a:gd name="T17" fmla="*/ 1 h 29"/>
                  <a:gd name="T18" fmla="*/ 0 w 29"/>
                  <a:gd name="T19" fmla="*/ 1 h 29"/>
                  <a:gd name="T20" fmla="*/ 1 w 29"/>
                  <a:gd name="T21" fmla="*/ 1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2 w 29"/>
                  <a:gd name="T29" fmla="*/ 0 h 29"/>
                  <a:gd name="T30" fmla="*/ 2 w 29"/>
                  <a:gd name="T31" fmla="*/ 0 h 29"/>
                  <a:gd name="T32" fmla="*/ 2 w 29"/>
                  <a:gd name="T33" fmla="*/ 0 h 29"/>
                  <a:gd name="T34" fmla="*/ 3 w 29"/>
                  <a:gd name="T35" fmla="*/ 0 h 29"/>
                  <a:gd name="T36" fmla="*/ 3 w 29"/>
                  <a:gd name="T37" fmla="*/ 0 h 29"/>
                  <a:gd name="T38" fmla="*/ 3 w 29"/>
                  <a:gd name="T39" fmla="*/ 0 h 29"/>
                  <a:gd name="T40" fmla="*/ 4 w 29"/>
                  <a:gd name="T41" fmla="*/ 0 h 29"/>
                  <a:gd name="T42" fmla="*/ 4 w 29"/>
                  <a:gd name="T43" fmla="*/ 0 h 29"/>
                  <a:gd name="T44" fmla="*/ 4 w 29"/>
                  <a:gd name="T45" fmla="*/ 1 h 29"/>
                  <a:gd name="T46" fmla="*/ 4 w 29"/>
                  <a:gd name="T47" fmla="*/ 1 h 29"/>
                  <a:gd name="T48" fmla="*/ 4 w 29"/>
                  <a:gd name="T49" fmla="*/ 1 h 29"/>
                  <a:gd name="T50" fmla="*/ 4 w 29"/>
                  <a:gd name="T51" fmla="*/ 2 h 29"/>
                  <a:gd name="T52" fmla="*/ 4 w 29"/>
                  <a:gd name="T53" fmla="*/ 3 h 29"/>
                  <a:gd name="T54" fmla="*/ 3 w 29"/>
                  <a:gd name="T55" fmla="*/ 3 h 29"/>
                  <a:gd name="T56" fmla="*/ 2 w 29"/>
                  <a:gd name="T57" fmla="*/ 3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0" name="Freeform 254"/>
              <p:cNvSpPr>
                <a:spLocks/>
              </p:cNvSpPr>
              <p:nvPr/>
            </p:nvSpPr>
            <p:spPr bwMode="auto">
              <a:xfrm>
                <a:off x="3086" y="3252"/>
                <a:ext cx="30" cy="29"/>
              </a:xfrm>
              <a:custGeom>
                <a:avLst/>
                <a:gdLst>
                  <a:gd name="T0" fmla="*/ 8 w 60"/>
                  <a:gd name="T1" fmla="*/ 3 h 59"/>
                  <a:gd name="T2" fmla="*/ 8 w 60"/>
                  <a:gd name="T3" fmla="*/ 3 h 59"/>
                  <a:gd name="T4" fmla="*/ 8 w 60"/>
                  <a:gd name="T5" fmla="*/ 2 h 59"/>
                  <a:gd name="T6" fmla="*/ 7 w 60"/>
                  <a:gd name="T7" fmla="*/ 1 h 59"/>
                  <a:gd name="T8" fmla="*/ 7 w 60"/>
                  <a:gd name="T9" fmla="*/ 1 h 59"/>
                  <a:gd name="T10" fmla="*/ 6 w 60"/>
                  <a:gd name="T11" fmla="*/ 0 h 59"/>
                  <a:gd name="T12" fmla="*/ 6 w 60"/>
                  <a:gd name="T13" fmla="*/ 0 h 59"/>
                  <a:gd name="T14" fmla="*/ 5 w 60"/>
                  <a:gd name="T15" fmla="*/ 0 h 59"/>
                  <a:gd name="T16" fmla="*/ 4 w 60"/>
                  <a:gd name="T17" fmla="*/ 0 h 59"/>
                  <a:gd name="T18" fmla="*/ 3 w 60"/>
                  <a:gd name="T19" fmla="*/ 0 h 59"/>
                  <a:gd name="T20" fmla="*/ 2 w 60"/>
                  <a:gd name="T21" fmla="*/ 1 h 59"/>
                  <a:gd name="T22" fmla="*/ 1 w 60"/>
                  <a:gd name="T23" fmla="*/ 2 h 59"/>
                  <a:gd name="T24" fmla="*/ 0 w 60"/>
                  <a:gd name="T25" fmla="*/ 3 h 59"/>
                  <a:gd name="T26" fmla="*/ 1 w 60"/>
                  <a:gd name="T27" fmla="*/ 4 h 59"/>
                  <a:gd name="T28" fmla="*/ 1 w 60"/>
                  <a:gd name="T29" fmla="*/ 5 h 59"/>
                  <a:gd name="T30" fmla="*/ 1 w 60"/>
                  <a:gd name="T31" fmla="*/ 5 h 59"/>
                  <a:gd name="T32" fmla="*/ 2 w 60"/>
                  <a:gd name="T33" fmla="*/ 6 h 59"/>
                  <a:gd name="T34" fmla="*/ 2 w 60"/>
                  <a:gd name="T35" fmla="*/ 6 h 59"/>
                  <a:gd name="T36" fmla="*/ 3 w 60"/>
                  <a:gd name="T37" fmla="*/ 7 h 59"/>
                  <a:gd name="T38" fmla="*/ 4 w 60"/>
                  <a:gd name="T39" fmla="*/ 7 h 59"/>
                  <a:gd name="T40" fmla="*/ 4 w 60"/>
                  <a:gd name="T41" fmla="*/ 7 h 59"/>
                  <a:gd name="T42" fmla="*/ 5 w 60"/>
                  <a:gd name="T43" fmla="*/ 7 h 59"/>
                  <a:gd name="T44" fmla="*/ 6 w 60"/>
                  <a:gd name="T45" fmla="*/ 7 h 59"/>
                  <a:gd name="T46" fmla="*/ 6 w 60"/>
                  <a:gd name="T47" fmla="*/ 6 h 59"/>
                  <a:gd name="T48" fmla="*/ 7 w 60"/>
                  <a:gd name="T49" fmla="*/ 6 h 59"/>
                  <a:gd name="T50" fmla="*/ 7 w 60"/>
                  <a:gd name="T51" fmla="*/ 5 h 59"/>
                  <a:gd name="T52" fmla="*/ 8 w 60"/>
                  <a:gd name="T53" fmla="*/ 5 h 59"/>
                  <a:gd name="T54" fmla="*/ 8 w 60"/>
                  <a:gd name="T55" fmla="*/ 4 h 59"/>
                  <a:gd name="T56" fmla="*/ 8 w 60"/>
                  <a:gd name="T57" fmla="*/ 3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1" name="Freeform 255"/>
              <p:cNvSpPr>
                <a:spLocks/>
              </p:cNvSpPr>
              <p:nvPr/>
            </p:nvSpPr>
            <p:spPr bwMode="auto">
              <a:xfrm>
                <a:off x="3093" y="3259"/>
                <a:ext cx="15" cy="14"/>
              </a:xfrm>
              <a:custGeom>
                <a:avLst/>
                <a:gdLst>
                  <a:gd name="T0" fmla="*/ 2 w 30"/>
                  <a:gd name="T1" fmla="*/ 3 h 29"/>
                  <a:gd name="T2" fmla="*/ 2 w 30"/>
                  <a:gd name="T3" fmla="*/ 3 h 29"/>
                  <a:gd name="T4" fmla="*/ 2 w 30"/>
                  <a:gd name="T5" fmla="*/ 3 h 29"/>
                  <a:gd name="T6" fmla="*/ 1 w 30"/>
                  <a:gd name="T7" fmla="*/ 3 h 29"/>
                  <a:gd name="T8" fmla="*/ 1 w 30"/>
                  <a:gd name="T9" fmla="*/ 3 h 29"/>
                  <a:gd name="T10" fmla="*/ 1 w 30"/>
                  <a:gd name="T11" fmla="*/ 2 h 29"/>
                  <a:gd name="T12" fmla="*/ 1 w 30"/>
                  <a:gd name="T13" fmla="*/ 2 h 29"/>
                  <a:gd name="T14" fmla="*/ 0 w 30"/>
                  <a:gd name="T15" fmla="*/ 2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2 w 30"/>
                  <a:gd name="T29" fmla="*/ 0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0 h 29"/>
                  <a:gd name="T38" fmla="*/ 3 w 30"/>
                  <a:gd name="T39" fmla="*/ 0 h 29"/>
                  <a:gd name="T40" fmla="*/ 4 w 30"/>
                  <a:gd name="T41" fmla="*/ 0 h 29"/>
                  <a:gd name="T42" fmla="*/ 4 w 30"/>
                  <a:gd name="T43" fmla="*/ 0 h 29"/>
                  <a:gd name="T44" fmla="*/ 4 w 30"/>
                  <a:gd name="T45" fmla="*/ 1 h 29"/>
                  <a:gd name="T46" fmla="*/ 4 w 30"/>
                  <a:gd name="T47" fmla="*/ 1 h 29"/>
                  <a:gd name="T48" fmla="*/ 4 w 30"/>
                  <a:gd name="T49" fmla="*/ 1 h 29"/>
                  <a:gd name="T50" fmla="*/ 4 w 30"/>
                  <a:gd name="T51" fmla="*/ 2 h 29"/>
                  <a:gd name="T52" fmla="*/ 4 w 30"/>
                  <a:gd name="T53" fmla="*/ 3 h 29"/>
                  <a:gd name="T54" fmla="*/ 3 w 30"/>
                  <a:gd name="T55" fmla="*/ 3 h 29"/>
                  <a:gd name="T56" fmla="*/ 2 w 30"/>
                  <a:gd name="T57" fmla="*/ 3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2" name="Freeform 256"/>
              <p:cNvSpPr>
                <a:spLocks/>
              </p:cNvSpPr>
              <p:nvPr/>
            </p:nvSpPr>
            <p:spPr bwMode="auto">
              <a:xfrm>
                <a:off x="3083" y="3000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3" name="Freeform 257"/>
              <p:cNvSpPr>
                <a:spLocks/>
              </p:cNvSpPr>
              <p:nvPr/>
            </p:nvSpPr>
            <p:spPr bwMode="auto">
              <a:xfrm>
                <a:off x="3090" y="3008"/>
                <a:ext cx="15" cy="15"/>
              </a:xfrm>
              <a:custGeom>
                <a:avLst/>
                <a:gdLst>
                  <a:gd name="T0" fmla="*/ 2 w 30"/>
                  <a:gd name="T1" fmla="*/ 4 h 29"/>
                  <a:gd name="T2" fmla="*/ 2 w 30"/>
                  <a:gd name="T3" fmla="*/ 4 h 29"/>
                  <a:gd name="T4" fmla="*/ 2 w 30"/>
                  <a:gd name="T5" fmla="*/ 4 h 29"/>
                  <a:gd name="T6" fmla="*/ 1 w 30"/>
                  <a:gd name="T7" fmla="*/ 4 h 29"/>
                  <a:gd name="T8" fmla="*/ 1 w 30"/>
                  <a:gd name="T9" fmla="*/ 3 h 29"/>
                  <a:gd name="T10" fmla="*/ 1 w 30"/>
                  <a:gd name="T11" fmla="*/ 3 h 29"/>
                  <a:gd name="T12" fmla="*/ 1 w 30"/>
                  <a:gd name="T13" fmla="*/ 3 h 29"/>
                  <a:gd name="T14" fmla="*/ 0 w 30"/>
                  <a:gd name="T15" fmla="*/ 3 h 29"/>
                  <a:gd name="T16" fmla="*/ 0 w 30"/>
                  <a:gd name="T17" fmla="*/ 2 h 29"/>
                  <a:gd name="T18" fmla="*/ 0 w 30"/>
                  <a:gd name="T19" fmla="*/ 2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2 w 30"/>
                  <a:gd name="T29" fmla="*/ 1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1 h 29"/>
                  <a:gd name="T38" fmla="*/ 3 w 30"/>
                  <a:gd name="T39" fmla="*/ 1 h 29"/>
                  <a:gd name="T40" fmla="*/ 4 w 30"/>
                  <a:gd name="T41" fmla="*/ 1 h 29"/>
                  <a:gd name="T42" fmla="*/ 4 w 30"/>
                  <a:gd name="T43" fmla="*/ 1 h 29"/>
                  <a:gd name="T44" fmla="*/ 4 w 30"/>
                  <a:gd name="T45" fmla="*/ 1 h 29"/>
                  <a:gd name="T46" fmla="*/ 4 w 30"/>
                  <a:gd name="T47" fmla="*/ 2 h 29"/>
                  <a:gd name="T48" fmla="*/ 4 w 30"/>
                  <a:gd name="T49" fmla="*/ 2 h 29"/>
                  <a:gd name="T50" fmla="*/ 4 w 30"/>
                  <a:gd name="T51" fmla="*/ 3 h 29"/>
                  <a:gd name="T52" fmla="*/ 4 w 30"/>
                  <a:gd name="T53" fmla="*/ 3 h 29"/>
                  <a:gd name="T54" fmla="*/ 3 w 30"/>
                  <a:gd name="T55" fmla="*/ 4 h 29"/>
                  <a:gd name="T56" fmla="*/ 2 w 30"/>
                  <a:gd name="T57" fmla="*/ 4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4" name="Freeform 258"/>
              <p:cNvSpPr>
                <a:spLocks/>
              </p:cNvSpPr>
              <p:nvPr/>
            </p:nvSpPr>
            <p:spPr bwMode="auto">
              <a:xfrm>
                <a:off x="3171" y="3193"/>
                <a:ext cx="30" cy="30"/>
              </a:xfrm>
              <a:custGeom>
                <a:avLst/>
                <a:gdLst>
                  <a:gd name="T0" fmla="*/ 8 w 60"/>
                  <a:gd name="T1" fmla="*/ 4 h 59"/>
                  <a:gd name="T2" fmla="*/ 8 w 60"/>
                  <a:gd name="T3" fmla="*/ 3 h 59"/>
                  <a:gd name="T4" fmla="*/ 8 w 60"/>
                  <a:gd name="T5" fmla="*/ 3 h 59"/>
                  <a:gd name="T6" fmla="*/ 7 w 60"/>
                  <a:gd name="T7" fmla="*/ 2 h 59"/>
                  <a:gd name="T8" fmla="*/ 7 w 60"/>
                  <a:gd name="T9" fmla="*/ 1 h 59"/>
                  <a:gd name="T10" fmla="*/ 6 w 60"/>
                  <a:gd name="T11" fmla="*/ 1 h 59"/>
                  <a:gd name="T12" fmla="*/ 6 w 60"/>
                  <a:gd name="T13" fmla="*/ 1 h 59"/>
                  <a:gd name="T14" fmla="*/ 5 w 60"/>
                  <a:gd name="T15" fmla="*/ 1 h 59"/>
                  <a:gd name="T16" fmla="*/ 4 w 60"/>
                  <a:gd name="T17" fmla="*/ 0 h 59"/>
                  <a:gd name="T18" fmla="*/ 3 w 60"/>
                  <a:gd name="T19" fmla="*/ 1 h 59"/>
                  <a:gd name="T20" fmla="*/ 2 w 60"/>
                  <a:gd name="T21" fmla="*/ 1 h 59"/>
                  <a:gd name="T22" fmla="*/ 1 w 60"/>
                  <a:gd name="T23" fmla="*/ 3 h 59"/>
                  <a:gd name="T24" fmla="*/ 0 w 60"/>
                  <a:gd name="T25" fmla="*/ 4 h 59"/>
                  <a:gd name="T26" fmla="*/ 1 w 60"/>
                  <a:gd name="T27" fmla="*/ 5 h 59"/>
                  <a:gd name="T28" fmla="*/ 1 w 60"/>
                  <a:gd name="T29" fmla="*/ 6 h 59"/>
                  <a:gd name="T30" fmla="*/ 1 w 60"/>
                  <a:gd name="T31" fmla="*/ 6 h 59"/>
                  <a:gd name="T32" fmla="*/ 2 w 60"/>
                  <a:gd name="T33" fmla="*/ 7 h 59"/>
                  <a:gd name="T34" fmla="*/ 2 w 60"/>
                  <a:gd name="T35" fmla="*/ 7 h 59"/>
                  <a:gd name="T36" fmla="*/ 3 w 60"/>
                  <a:gd name="T37" fmla="*/ 8 h 59"/>
                  <a:gd name="T38" fmla="*/ 3 w 60"/>
                  <a:gd name="T39" fmla="*/ 8 h 59"/>
                  <a:gd name="T40" fmla="*/ 4 w 60"/>
                  <a:gd name="T41" fmla="*/ 8 h 59"/>
                  <a:gd name="T42" fmla="*/ 5 w 60"/>
                  <a:gd name="T43" fmla="*/ 8 h 59"/>
                  <a:gd name="T44" fmla="*/ 6 w 60"/>
                  <a:gd name="T45" fmla="*/ 8 h 59"/>
                  <a:gd name="T46" fmla="*/ 6 w 60"/>
                  <a:gd name="T47" fmla="*/ 7 h 59"/>
                  <a:gd name="T48" fmla="*/ 7 w 60"/>
                  <a:gd name="T49" fmla="*/ 7 h 59"/>
                  <a:gd name="T50" fmla="*/ 7 w 60"/>
                  <a:gd name="T51" fmla="*/ 6 h 59"/>
                  <a:gd name="T52" fmla="*/ 8 w 60"/>
                  <a:gd name="T53" fmla="*/ 6 h 59"/>
                  <a:gd name="T54" fmla="*/ 8 w 60"/>
                  <a:gd name="T55" fmla="*/ 5 h 59"/>
                  <a:gd name="T56" fmla="*/ 8 w 60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5" name="Freeform 259"/>
              <p:cNvSpPr>
                <a:spLocks/>
              </p:cNvSpPr>
              <p:nvPr/>
            </p:nvSpPr>
            <p:spPr bwMode="auto">
              <a:xfrm>
                <a:off x="3178" y="3200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6" name="Freeform 260"/>
              <p:cNvSpPr>
                <a:spLocks/>
              </p:cNvSpPr>
              <p:nvPr/>
            </p:nvSpPr>
            <p:spPr bwMode="auto">
              <a:xfrm>
                <a:off x="3283" y="3094"/>
                <a:ext cx="30" cy="30"/>
              </a:xfrm>
              <a:custGeom>
                <a:avLst/>
                <a:gdLst>
                  <a:gd name="T0" fmla="*/ 8 w 58"/>
                  <a:gd name="T1" fmla="*/ 4 h 58"/>
                  <a:gd name="T2" fmla="*/ 8 w 58"/>
                  <a:gd name="T3" fmla="*/ 3 h 58"/>
                  <a:gd name="T4" fmla="*/ 8 w 58"/>
                  <a:gd name="T5" fmla="*/ 3 h 58"/>
                  <a:gd name="T6" fmla="*/ 7 w 58"/>
                  <a:gd name="T7" fmla="*/ 2 h 58"/>
                  <a:gd name="T8" fmla="*/ 7 w 58"/>
                  <a:gd name="T9" fmla="*/ 1 h 58"/>
                  <a:gd name="T10" fmla="*/ 6 w 58"/>
                  <a:gd name="T11" fmla="*/ 1 h 58"/>
                  <a:gd name="T12" fmla="*/ 6 w 58"/>
                  <a:gd name="T13" fmla="*/ 1 h 58"/>
                  <a:gd name="T14" fmla="*/ 5 w 58"/>
                  <a:gd name="T15" fmla="*/ 0 h 58"/>
                  <a:gd name="T16" fmla="*/ 4 w 58"/>
                  <a:gd name="T17" fmla="*/ 0 h 58"/>
                  <a:gd name="T18" fmla="*/ 3 w 58"/>
                  <a:gd name="T19" fmla="*/ 1 h 58"/>
                  <a:gd name="T20" fmla="*/ 1 w 58"/>
                  <a:gd name="T21" fmla="*/ 1 h 58"/>
                  <a:gd name="T22" fmla="*/ 1 w 58"/>
                  <a:gd name="T23" fmla="*/ 3 h 58"/>
                  <a:gd name="T24" fmla="*/ 0 w 58"/>
                  <a:gd name="T25" fmla="*/ 4 h 58"/>
                  <a:gd name="T26" fmla="*/ 0 w 58"/>
                  <a:gd name="T27" fmla="*/ 5 h 58"/>
                  <a:gd name="T28" fmla="*/ 1 w 58"/>
                  <a:gd name="T29" fmla="*/ 6 h 58"/>
                  <a:gd name="T30" fmla="*/ 1 w 58"/>
                  <a:gd name="T31" fmla="*/ 6 h 58"/>
                  <a:gd name="T32" fmla="*/ 1 w 58"/>
                  <a:gd name="T33" fmla="*/ 7 h 58"/>
                  <a:gd name="T34" fmla="*/ 2 w 58"/>
                  <a:gd name="T35" fmla="*/ 7 h 58"/>
                  <a:gd name="T36" fmla="*/ 3 w 58"/>
                  <a:gd name="T37" fmla="*/ 8 h 58"/>
                  <a:gd name="T38" fmla="*/ 3 w 58"/>
                  <a:gd name="T39" fmla="*/ 8 h 58"/>
                  <a:gd name="T40" fmla="*/ 4 w 58"/>
                  <a:gd name="T41" fmla="*/ 8 h 58"/>
                  <a:gd name="T42" fmla="*/ 5 w 58"/>
                  <a:gd name="T43" fmla="*/ 8 h 58"/>
                  <a:gd name="T44" fmla="*/ 6 w 58"/>
                  <a:gd name="T45" fmla="*/ 8 h 58"/>
                  <a:gd name="T46" fmla="*/ 6 w 58"/>
                  <a:gd name="T47" fmla="*/ 7 h 58"/>
                  <a:gd name="T48" fmla="*/ 7 w 58"/>
                  <a:gd name="T49" fmla="*/ 7 h 58"/>
                  <a:gd name="T50" fmla="*/ 7 w 58"/>
                  <a:gd name="T51" fmla="*/ 6 h 58"/>
                  <a:gd name="T52" fmla="*/ 8 w 58"/>
                  <a:gd name="T53" fmla="*/ 6 h 58"/>
                  <a:gd name="T54" fmla="*/ 8 w 58"/>
                  <a:gd name="T55" fmla="*/ 5 h 58"/>
                  <a:gd name="T56" fmla="*/ 8 w 58"/>
                  <a:gd name="T57" fmla="*/ 4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7" name="Freeform 261"/>
              <p:cNvSpPr>
                <a:spLocks/>
              </p:cNvSpPr>
              <p:nvPr/>
            </p:nvSpPr>
            <p:spPr bwMode="auto">
              <a:xfrm>
                <a:off x="3291" y="3102"/>
                <a:ext cx="14" cy="14"/>
              </a:xfrm>
              <a:custGeom>
                <a:avLst/>
                <a:gdLst>
                  <a:gd name="T0" fmla="*/ 1 w 29"/>
                  <a:gd name="T1" fmla="*/ 4 h 28"/>
                  <a:gd name="T2" fmla="*/ 1 w 29"/>
                  <a:gd name="T3" fmla="*/ 4 h 28"/>
                  <a:gd name="T4" fmla="*/ 1 w 29"/>
                  <a:gd name="T5" fmla="*/ 4 h 28"/>
                  <a:gd name="T6" fmla="*/ 0 w 29"/>
                  <a:gd name="T7" fmla="*/ 4 h 28"/>
                  <a:gd name="T8" fmla="*/ 0 w 29"/>
                  <a:gd name="T9" fmla="*/ 3 h 28"/>
                  <a:gd name="T10" fmla="*/ 0 w 29"/>
                  <a:gd name="T11" fmla="*/ 3 h 28"/>
                  <a:gd name="T12" fmla="*/ 0 w 29"/>
                  <a:gd name="T13" fmla="*/ 3 h 28"/>
                  <a:gd name="T14" fmla="*/ 0 w 29"/>
                  <a:gd name="T15" fmla="*/ 3 h 28"/>
                  <a:gd name="T16" fmla="*/ 0 w 29"/>
                  <a:gd name="T17" fmla="*/ 2 h 28"/>
                  <a:gd name="T18" fmla="*/ 0 w 29"/>
                  <a:gd name="T19" fmla="*/ 2 h 28"/>
                  <a:gd name="T20" fmla="*/ 0 w 29"/>
                  <a:gd name="T21" fmla="*/ 1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1 w 29"/>
                  <a:gd name="T29" fmla="*/ 1 h 28"/>
                  <a:gd name="T30" fmla="*/ 1 w 29"/>
                  <a:gd name="T31" fmla="*/ 0 h 28"/>
                  <a:gd name="T32" fmla="*/ 1 w 29"/>
                  <a:gd name="T33" fmla="*/ 0 h 28"/>
                  <a:gd name="T34" fmla="*/ 2 w 29"/>
                  <a:gd name="T35" fmla="*/ 0 h 28"/>
                  <a:gd name="T36" fmla="*/ 2 w 29"/>
                  <a:gd name="T37" fmla="*/ 1 h 28"/>
                  <a:gd name="T38" fmla="*/ 3 w 29"/>
                  <a:gd name="T39" fmla="*/ 1 h 28"/>
                  <a:gd name="T40" fmla="*/ 3 w 29"/>
                  <a:gd name="T41" fmla="*/ 1 h 28"/>
                  <a:gd name="T42" fmla="*/ 3 w 29"/>
                  <a:gd name="T43" fmla="*/ 1 h 28"/>
                  <a:gd name="T44" fmla="*/ 3 w 29"/>
                  <a:gd name="T45" fmla="*/ 1 h 28"/>
                  <a:gd name="T46" fmla="*/ 3 w 29"/>
                  <a:gd name="T47" fmla="*/ 2 h 28"/>
                  <a:gd name="T48" fmla="*/ 3 w 29"/>
                  <a:gd name="T49" fmla="*/ 2 h 28"/>
                  <a:gd name="T50" fmla="*/ 3 w 29"/>
                  <a:gd name="T51" fmla="*/ 3 h 28"/>
                  <a:gd name="T52" fmla="*/ 3 w 29"/>
                  <a:gd name="T53" fmla="*/ 3 h 28"/>
                  <a:gd name="T54" fmla="*/ 2 w 29"/>
                  <a:gd name="T55" fmla="*/ 4 h 28"/>
                  <a:gd name="T56" fmla="*/ 1 w 29"/>
                  <a:gd name="T57" fmla="*/ 4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8" name="Freeform 262"/>
              <p:cNvSpPr>
                <a:spLocks/>
              </p:cNvSpPr>
              <p:nvPr/>
            </p:nvSpPr>
            <p:spPr bwMode="auto">
              <a:xfrm>
                <a:off x="3280" y="3273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1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0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1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9" name="Freeform 263"/>
              <p:cNvSpPr>
                <a:spLocks/>
              </p:cNvSpPr>
              <p:nvPr/>
            </p:nvSpPr>
            <p:spPr bwMode="auto">
              <a:xfrm>
                <a:off x="3288" y="3280"/>
                <a:ext cx="15" cy="15"/>
              </a:xfrm>
              <a:custGeom>
                <a:avLst/>
                <a:gdLst>
                  <a:gd name="T0" fmla="*/ 2 w 30"/>
                  <a:gd name="T1" fmla="*/ 4 h 28"/>
                  <a:gd name="T2" fmla="*/ 2 w 30"/>
                  <a:gd name="T3" fmla="*/ 4 h 28"/>
                  <a:gd name="T4" fmla="*/ 2 w 30"/>
                  <a:gd name="T5" fmla="*/ 4 h 28"/>
                  <a:gd name="T6" fmla="*/ 1 w 30"/>
                  <a:gd name="T7" fmla="*/ 4 h 28"/>
                  <a:gd name="T8" fmla="*/ 1 w 30"/>
                  <a:gd name="T9" fmla="*/ 4 h 28"/>
                  <a:gd name="T10" fmla="*/ 1 w 30"/>
                  <a:gd name="T11" fmla="*/ 3 h 28"/>
                  <a:gd name="T12" fmla="*/ 1 w 30"/>
                  <a:gd name="T13" fmla="*/ 3 h 28"/>
                  <a:gd name="T14" fmla="*/ 0 w 30"/>
                  <a:gd name="T15" fmla="*/ 3 h 28"/>
                  <a:gd name="T16" fmla="*/ 0 w 30"/>
                  <a:gd name="T17" fmla="*/ 2 h 28"/>
                  <a:gd name="T18" fmla="*/ 0 w 30"/>
                  <a:gd name="T19" fmla="*/ 2 h 28"/>
                  <a:gd name="T20" fmla="*/ 1 w 30"/>
                  <a:gd name="T21" fmla="*/ 2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2 w 30"/>
                  <a:gd name="T29" fmla="*/ 1 h 28"/>
                  <a:gd name="T30" fmla="*/ 2 w 30"/>
                  <a:gd name="T31" fmla="*/ 0 h 28"/>
                  <a:gd name="T32" fmla="*/ 2 w 30"/>
                  <a:gd name="T33" fmla="*/ 0 h 28"/>
                  <a:gd name="T34" fmla="*/ 3 w 30"/>
                  <a:gd name="T35" fmla="*/ 0 h 28"/>
                  <a:gd name="T36" fmla="*/ 3 w 30"/>
                  <a:gd name="T37" fmla="*/ 1 h 28"/>
                  <a:gd name="T38" fmla="*/ 3 w 30"/>
                  <a:gd name="T39" fmla="*/ 1 h 28"/>
                  <a:gd name="T40" fmla="*/ 4 w 30"/>
                  <a:gd name="T41" fmla="*/ 1 h 28"/>
                  <a:gd name="T42" fmla="*/ 4 w 30"/>
                  <a:gd name="T43" fmla="*/ 1 h 28"/>
                  <a:gd name="T44" fmla="*/ 4 w 30"/>
                  <a:gd name="T45" fmla="*/ 2 h 28"/>
                  <a:gd name="T46" fmla="*/ 4 w 30"/>
                  <a:gd name="T47" fmla="*/ 2 h 28"/>
                  <a:gd name="T48" fmla="*/ 4 w 30"/>
                  <a:gd name="T49" fmla="*/ 2 h 28"/>
                  <a:gd name="T50" fmla="*/ 4 w 30"/>
                  <a:gd name="T51" fmla="*/ 3 h 28"/>
                  <a:gd name="T52" fmla="*/ 4 w 30"/>
                  <a:gd name="T53" fmla="*/ 4 h 28"/>
                  <a:gd name="T54" fmla="*/ 3 w 30"/>
                  <a:gd name="T55" fmla="*/ 4 h 28"/>
                  <a:gd name="T56" fmla="*/ 2 w 30"/>
                  <a:gd name="T57" fmla="*/ 4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0" name="Freeform 264"/>
              <p:cNvSpPr>
                <a:spLocks/>
              </p:cNvSpPr>
              <p:nvPr/>
            </p:nvSpPr>
            <p:spPr bwMode="auto">
              <a:xfrm>
                <a:off x="3264" y="3390"/>
                <a:ext cx="30" cy="30"/>
              </a:xfrm>
              <a:custGeom>
                <a:avLst/>
                <a:gdLst>
                  <a:gd name="T0" fmla="*/ 8 w 59"/>
                  <a:gd name="T1" fmla="*/ 4 h 60"/>
                  <a:gd name="T2" fmla="*/ 8 w 59"/>
                  <a:gd name="T3" fmla="*/ 4 h 60"/>
                  <a:gd name="T4" fmla="*/ 8 w 59"/>
                  <a:gd name="T5" fmla="*/ 3 h 60"/>
                  <a:gd name="T6" fmla="*/ 7 w 59"/>
                  <a:gd name="T7" fmla="*/ 2 h 60"/>
                  <a:gd name="T8" fmla="*/ 7 w 59"/>
                  <a:gd name="T9" fmla="*/ 2 h 60"/>
                  <a:gd name="T10" fmla="*/ 6 w 59"/>
                  <a:gd name="T11" fmla="*/ 1 h 60"/>
                  <a:gd name="T12" fmla="*/ 6 w 59"/>
                  <a:gd name="T13" fmla="*/ 1 h 60"/>
                  <a:gd name="T14" fmla="*/ 5 w 59"/>
                  <a:gd name="T15" fmla="*/ 1 h 60"/>
                  <a:gd name="T16" fmla="*/ 4 w 59"/>
                  <a:gd name="T17" fmla="*/ 0 h 60"/>
                  <a:gd name="T18" fmla="*/ 3 w 59"/>
                  <a:gd name="T19" fmla="*/ 1 h 60"/>
                  <a:gd name="T20" fmla="*/ 2 w 59"/>
                  <a:gd name="T21" fmla="*/ 2 h 60"/>
                  <a:gd name="T22" fmla="*/ 1 w 59"/>
                  <a:gd name="T23" fmla="*/ 3 h 60"/>
                  <a:gd name="T24" fmla="*/ 0 w 59"/>
                  <a:gd name="T25" fmla="*/ 4 h 60"/>
                  <a:gd name="T26" fmla="*/ 1 w 59"/>
                  <a:gd name="T27" fmla="*/ 5 h 60"/>
                  <a:gd name="T28" fmla="*/ 1 w 59"/>
                  <a:gd name="T29" fmla="*/ 6 h 60"/>
                  <a:gd name="T30" fmla="*/ 1 w 59"/>
                  <a:gd name="T31" fmla="*/ 6 h 60"/>
                  <a:gd name="T32" fmla="*/ 2 w 59"/>
                  <a:gd name="T33" fmla="*/ 7 h 60"/>
                  <a:gd name="T34" fmla="*/ 2 w 59"/>
                  <a:gd name="T35" fmla="*/ 7 h 60"/>
                  <a:gd name="T36" fmla="*/ 3 w 59"/>
                  <a:gd name="T37" fmla="*/ 8 h 60"/>
                  <a:gd name="T38" fmla="*/ 3 w 59"/>
                  <a:gd name="T39" fmla="*/ 8 h 60"/>
                  <a:gd name="T40" fmla="*/ 4 w 59"/>
                  <a:gd name="T41" fmla="*/ 8 h 60"/>
                  <a:gd name="T42" fmla="*/ 5 w 59"/>
                  <a:gd name="T43" fmla="*/ 8 h 60"/>
                  <a:gd name="T44" fmla="*/ 6 w 59"/>
                  <a:gd name="T45" fmla="*/ 8 h 60"/>
                  <a:gd name="T46" fmla="*/ 6 w 59"/>
                  <a:gd name="T47" fmla="*/ 7 h 60"/>
                  <a:gd name="T48" fmla="*/ 7 w 59"/>
                  <a:gd name="T49" fmla="*/ 7 h 60"/>
                  <a:gd name="T50" fmla="*/ 7 w 59"/>
                  <a:gd name="T51" fmla="*/ 6 h 60"/>
                  <a:gd name="T52" fmla="*/ 8 w 59"/>
                  <a:gd name="T53" fmla="*/ 6 h 60"/>
                  <a:gd name="T54" fmla="*/ 8 w 59"/>
                  <a:gd name="T55" fmla="*/ 5 h 60"/>
                  <a:gd name="T56" fmla="*/ 8 w 59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1" name="Freeform 265"/>
              <p:cNvSpPr>
                <a:spLocks/>
              </p:cNvSpPr>
              <p:nvPr/>
            </p:nvSpPr>
            <p:spPr bwMode="auto">
              <a:xfrm>
                <a:off x="3272" y="3397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" name="Freeform 266"/>
              <p:cNvSpPr>
                <a:spLocks/>
              </p:cNvSpPr>
              <p:nvPr/>
            </p:nvSpPr>
            <p:spPr bwMode="auto">
              <a:xfrm>
                <a:off x="3480" y="3319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3" name="Freeform 267"/>
              <p:cNvSpPr>
                <a:spLocks/>
              </p:cNvSpPr>
              <p:nvPr/>
            </p:nvSpPr>
            <p:spPr bwMode="auto">
              <a:xfrm>
                <a:off x="3487" y="3327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4" name="Freeform 268"/>
              <p:cNvSpPr>
                <a:spLocks/>
              </p:cNvSpPr>
              <p:nvPr/>
            </p:nvSpPr>
            <p:spPr bwMode="auto">
              <a:xfrm>
                <a:off x="3586" y="3398"/>
                <a:ext cx="30" cy="30"/>
              </a:xfrm>
              <a:custGeom>
                <a:avLst/>
                <a:gdLst>
                  <a:gd name="T0" fmla="*/ 8 w 60"/>
                  <a:gd name="T1" fmla="*/ 4 h 59"/>
                  <a:gd name="T2" fmla="*/ 8 w 60"/>
                  <a:gd name="T3" fmla="*/ 3 h 59"/>
                  <a:gd name="T4" fmla="*/ 8 w 60"/>
                  <a:gd name="T5" fmla="*/ 3 h 59"/>
                  <a:gd name="T6" fmla="*/ 7 w 60"/>
                  <a:gd name="T7" fmla="*/ 2 h 59"/>
                  <a:gd name="T8" fmla="*/ 7 w 60"/>
                  <a:gd name="T9" fmla="*/ 2 h 59"/>
                  <a:gd name="T10" fmla="*/ 6 w 60"/>
                  <a:gd name="T11" fmla="*/ 1 h 59"/>
                  <a:gd name="T12" fmla="*/ 6 w 60"/>
                  <a:gd name="T13" fmla="*/ 1 h 59"/>
                  <a:gd name="T14" fmla="*/ 5 w 60"/>
                  <a:gd name="T15" fmla="*/ 1 h 59"/>
                  <a:gd name="T16" fmla="*/ 4 w 60"/>
                  <a:gd name="T17" fmla="*/ 0 h 59"/>
                  <a:gd name="T18" fmla="*/ 3 w 60"/>
                  <a:gd name="T19" fmla="*/ 1 h 59"/>
                  <a:gd name="T20" fmla="*/ 2 w 60"/>
                  <a:gd name="T21" fmla="*/ 2 h 59"/>
                  <a:gd name="T22" fmla="*/ 1 w 60"/>
                  <a:gd name="T23" fmla="*/ 3 h 59"/>
                  <a:gd name="T24" fmla="*/ 0 w 60"/>
                  <a:gd name="T25" fmla="*/ 4 h 59"/>
                  <a:gd name="T26" fmla="*/ 1 w 60"/>
                  <a:gd name="T27" fmla="*/ 5 h 59"/>
                  <a:gd name="T28" fmla="*/ 1 w 60"/>
                  <a:gd name="T29" fmla="*/ 6 h 59"/>
                  <a:gd name="T30" fmla="*/ 1 w 60"/>
                  <a:gd name="T31" fmla="*/ 6 h 59"/>
                  <a:gd name="T32" fmla="*/ 2 w 60"/>
                  <a:gd name="T33" fmla="*/ 7 h 59"/>
                  <a:gd name="T34" fmla="*/ 2 w 60"/>
                  <a:gd name="T35" fmla="*/ 7 h 59"/>
                  <a:gd name="T36" fmla="*/ 3 w 60"/>
                  <a:gd name="T37" fmla="*/ 8 h 59"/>
                  <a:gd name="T38" fmla="*/ 4 w 60"/>
                  <a:gd name="T39" fmla="*/ 8 h 59"/>
                  <a:gd name="T40" fmla="*/ 4 w 60"/>
                  <a:gd name="T41" fmla="*/ 8 h 59"/>
                  <a:gd name="T42" fmla="*/ 5 w 60"/>
                  <a:gd name="T43" fmla="*/ 8 h 59"/>
                  <a:gd name="T44" fmla="*/ 6 w 60"/>
                  <a:gd name="T45" fmla="*/ 8 h 59"/>
                  <a:gd name="T46" fmla="*/ 6 w 60"/>
                  <a:gd name="T47" fmla="*/ 7 h 59"/>
                  <a:gd name="T48" fmla="*/ 7 w 60"/>
                  <a:gd name="T49" fmla="*/ 7 h 59"/>
                  <a:gd name="T50" fmla="*/ 7 w 60"/>
                  <a:gd name="T51" fmla="*/ 6 h 59"/>
                  <a:gd name="T52" fmla="*/ 8 w 60"/>
                  <a:gd name="T53" fmla="*/ 6 h 59"/>
                  <a:gd name="T54" fmla="*/ 8 w 60"/>
                  <a:gd name="T55" fmla="*/ 5 h 59"/>
                  <a:gd name="T56" fmla="*/ 8 w 60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5" name="Freeform 269"/>
              <p:cNvSpPr>
                <a:spLocks/>
              </p:cNvSpPr>
              <p:nvPr/>
            </p:nvSpPr>
            <p:spPr bwMode="auto">
              <a:xfrm>
                <a:off x="3594" y="3405"/>
                <a:ext cx="15" cy="15"/>
              </a:xfrm>
              <a:custGeom>
                <a:avLst/>
                <a:gdLst>
                  <a:gd name="T0" fmla="*/ 2 w 30"/>
                  <a:gd name="T1" fmla="*/ 4 h 29"/>
                  <a:gd name="T2" fmla="*/ 2 w 30"/>
                  <a:gd name="T3" fmla="*/ 4 h 29"/>
                  <a:gd name="T4" fmla="*/ 2 w 30"/>
                  <a:gd name="T5" fmla="*/ 4 h 29"/>
                  <a:gd name="T6" fmla="*/ 1 w 30"/>
                  <a:gd name="T7" fmla="*/ 4 h 29"/>
                  <a:gd name="T8" fmla="*/ 1 w 30"/>
                  <a:gd name="T9" fmla="*/ 4 h 29"/>
                  <a:gd name="T10" fmla="*/ 1 w 30"/>
                  <a:gd name="T11" fmla="*/ 3 h 29"/>
                  <a:gd name="T12" fmla="*/ 1 w 30"/>
                  <a:gd name="T13" fmla="*/ 3 h 29"/>
                  <a:gd name="T14" fmla="*/ 0 w 30"/>
                  <a:gd name="T15" fmla="*/ 3 h 29"/>
                  <a:gd name="T16" fmla="*/ 0 w 30"/>
                  <a:gd name="T17" fmla="*/ 2 h 29"/>
                  <a:gd name="T18" fmla="*/ 0 w 30"/>
                  <a:gd name="T19" fmla="*/ 2 h 29"/>
                  <a:gd name="T20" fmla="*/ 1 w 30"/>
                  <a:gd name="T21" fmla="*/ 2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2 w 30"/>
                  <a:gd name="T29" fmla="*/ 1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1 h 29"/>
                  <a:gd name="T38" fmla="*/ 3 w 30"/>
                  <a:gd name="T39" fmla="*/ 1 h 29"/>
                  <a:gd name="T40" fmla="*/ 4 w 30"/>
                  <a:gd name="T41" fmla="*/ 1 h 29"/>
                  <a:gd name="T42" fmla="*/ 4 w 30"/>
                  <a:gd name="T43" fmla="*/ 1 h 29"/>
                  <a:gd name="T44" fmla="*/ 4 w 30"/>
                  <a:gd name="T45" fmla="*/ 2 h 29"/>
                  <a:gd name="T46" fmla="*/ 4 w 30"/>
                  <a:gd name="T47" fmla="*/ 2 h 29"/>
                  <a:gd name="T48" fmla="*/ 4 w 30"/>
                  <a:gd name="T49" fmla="*/ 2 h 29"/>
                  <a:gd name="T50" fmla="*/ 4 w 30"/>
                  <a:gd name="T51" fmla="*/ 3 h 29"/>
                  <a:gd name="T52" fmla="*/ 4 w 30"/>
                  <a:gd name="T53" fmla="*/ 4 h 29"/>
                  <a:gd name="T54" fmla="*/ 3 w 30"/>
                  <a:gd name="T55" fmla="*/ 4 h 29"/>
                  <a:gd name="T56" fmla="*/ 2 w 30"/>
                  <a:gd name="T57" fmla="*/ 4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6" name="Freeform 270"/>
              <p:cNvSpPr>
                <a:spLocks/>
              </p:cNvSpPr>
              <p:nvPr/>
            </p:nvSpPr>
            <p:spPr bwMode="auto">
              <a:xfrm>
                <a:off x="3541" y="3129"/>
                <a:ext cx="30" cy="30"/>
              </a:xfrm>
              <a:custGeom>
                <a:avLst/>
                <a:gdLst>
                  <a:gd name="T0" fmla="*/ 8 w 59"/>
                  <a:gd name="T1" fmla="*/ 4 h 60"/>
                  <a:gd name="T2" fmla="*/ 8 w 59"/>
                  <a:gd name="T3" fmla="*/ 3 h 60"/>
                  <a:gd name="T4" fmla="*/ 8 w 59"/>
                  <a:gd name="T5" fmla="*/ 3 h 60"/>
                  <a:gd name="T6" fmla="*/ 7 w 59"/>
                  <a:gd name="T7" fmla="*/ 2 h 60"/>
                  <a:gd name="T8" fmla="*/ 7 w 59"/>
                  <a:gd name="T9" fmla="*/ 1 h 60"/>
                  <a:gd name="T10" fmla="*/ 6 w 59"/>
                  <a:gd name="T11" fmla="*/ 1 h 60"/>
                  <a:gd name="T12" fmla="*/ 6 w 59"/>
                  <a:gd name="T13" fmla="*/ 1 h 60"/>
                  <a:gd name="T14" fmla="*/ 5 w 59"/>
                  <a:gd name="T15" fmla="*/ 0 h 60"/>
                  <a:gd name="T16" fmla="*/ 4 w 59"/>
                  <a:gd name="T17" fmla="*/ 0 h 60"/>
                  <a:gd name="T18" fmla="*/ 3 w 59"/>
                  <a:gd name="T19" fmla="*/ 1 h 60"/>
                  <a:gd name="T20" fmla="*/ 2 w 59"/>
                  <a:gd name="T21" fmla="*/ 1 h 60"/>
                  <a:gd name="T22" fmla="*/ 1 w 59"/>
                  <a:gd name="T23" fmla="*/ 3 h 60"/>
                  <a:gd name="T24" fmla="*/ 0 w 59"/>
                  <a:gd name="T25" fmla="*/ 4 h 60"/>
                  <a:gd name="T26" fmla="*/ 0 w 59"/>
                  <a:gd name="T27" fmla="*/ 5 h 60"/>
                  <a:gd name="T28" fmla="*/ 1 w 59"/>
                  <a:gd name="T29" fmla="*/ 6 h 60"/>
                  <a:gd name="T30" fmla="*/ 1 w 59"/>
                  <a:gd name="T31" fmla="*/ 6 h 60"/>
                  <a:gd name="T32" fmla="*/ 2 w 59"/>
                  <a:gd name="T33" fmla="*/ 7 h 60"/>
                  <a:gd name="T34" fmla="*/ 2 w 59"/>
                  <a:gd name="T35" fmla="*/ 7 h 60"/>
                  <a:gd name="T36" fmla="*/ 3 w 59"/>
                  <a:gd name="T37" fmla="*/ 8 h 60"/>
                  <a:gd name="T38" fmla="*/ 4 w 59"/>
                  <a:gd name="T39" fmla="*/ 8 h 60"/>
                  <a:gd name="T40" fmla="*/ 4 w 59"/>
                  <a:gd name="T41" fmla="*/ 8 h 60"/>
                  <a:gd name="T42" fmla="*/ 5 w 59"/>
                  <a:gd name="T43" fmla="*/ 8 h 60"/>
                  <a:gd name="T44" fmla="*/ 6 w 59"/>
                  <a:gd name="T45" fmla="*/ 8 h 60"/>
                  <a:gd name="T46" fmla="*/ 6 w 59"/>
                  <a:gd name="T47" fmla="*/ 7 h 60"/>
                  <a:gd name="T48" fmla="*/ 7 w 59"/>
                  <a:gd name="T49" fmla="*/ 7 h 60"/>
                  <a:gd name="T50" fmla="*/ 7 w 59"/>
                  <a:gd name="T51" fmla="*/ 6 h 60"/>
                  <a:gd name="T52" fmla="*/ 8 w 59"/>
                  <a:gd name="T53" fmla="*/ 6 h 60"/>
                  <a:gd name="T54" fmla="*/ 8 w 59"/>
                  <a:gd name="T55" fmla="*/ 5 h 60"/>
                  <a:gd name="T56" fmla="*/ 8 w 59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7" name="Freeform 271"/>
              <p:cNvSpPr>
                <a:spLocks/>
              </p:cNvSpPr>
              <p:nvPr/>
            </p:nvSpPr>
            <p:spPr bwMode="auto">
              <a:xfrm>
                <a:off x="3549" y="3136"/>
                <a:ext cx="14" cy="15"/>
              </a:xfrm>
              <a:custGeom>
                <a:avLst/>
                <a:gdLst>
                  <a:gd name="T0" fmla="*/ 1 w 29"/>
                  <a:gd name="T1" fmla="*/ 4 h 28"/>
                  <a:gd name="T2" fmla="*/ 1 w 29"/>
                  <a:gd name="T3" fmla="*/ 4 h 28"/>
                  <a:gd name="T4" fmla="*/ 1 w 29"/>
                  <a:gd name="T5" fmla="*/ 4 h 28"/>
                  <a:gd name="T6" fmla="*/ 0 w 29"/>
                  <a:gd name="T7" fmla="*/ 4 h 28"/>
                  <a:gd name="T8" fmla="*/ 0 w 29"/>
                  <a:gd name="T9" fmla="*/ 4 h 28"/>
                  <a:gd name="T10" fmla="*/ 0 w 29"/>
                  <a:gd name="T11" fmla="*/ 3 h 28"/>
                  <a:gd name="T12" fmla="*/ 0 w 29"/>
                  <a:gd name="T13" fmla="*/ 3 h 28"/>
                  <a:gd name="T14" fmla="*/ 0 w 29"/>
                  <a:gd name="T15" fmla="*/ 3 h 28"/>
                  <a:gd name="T16" fmla="*/ 0 w 29"/>
                  <a:gd name="T17" fmla="*/ 2 h 28"/>
                  <a:gd name="T18" fmla="*/ 0 w 29"/>
                  <a:gd name="T19" fmla="*/ 2 h 28"/>
                  <a:gd name="T20" fmla="*/ 0 w 29"/>
                  <a:gd name="T21" fmla="*/ 2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1 w 29"/>
                  <a:gd name="T29" fmla="*/ 1 h 28"/>
                  <a:gd name="T30" fmla="*/ 1 w 29"/>
                  <a:gd name="T31" fmla="*/ 0 h 28"/>
                  <a:gd name="T32" fmla="*/ 1 w 29"/>
                  <a:gd name="T33" fmla="*/ 0 h 28"/>
                  <a:gd name="T34" fmla="*/ 2 w 29"/>
                  <a:gd name="T35" fmla="*/ 0 h 28"/>
                  <a:gd name="T36" fmla="*/ 2 w 29"/>
                  <a:gd name="T37" fmla="*/ 1 h 28"/>
                  <a:gd name="T38" fmla="*/ 2 w 29"/>
                  <a:gd name="T39" fmla="*/ 1 h 28"/>
                  <a:gd name="T40" fmla="*/ 3 w 29"/>
                  <a:gd name="T41" fmla="*/ 1 h 28"/>
                  <a:gd name="T42" fmla="*/ 3 w 29"/>
                  <a:gd name="T43" fmla="*/ 1 h 28"/>
                  <a:gd name="T44" fmla="*/ 3 w 29"/>
                  <a:gd name="T45" fmla="*/ 2 h 28"/>
                  <a:gd name="T46" fmla="*/ 3 w 29"/>
                  <a:gd name="T47" fmla="*/ 2 h 28"/>
                  <a:gd name="T48" fmla="*/ 3 w 29"/>
                  <a:gd name="T49" fmla="*/ 2 h 28"/>
                  <a:gd name="T50" fmla="*/ 3 w 29"/>
                  <a:gd name="T51" fmla="*/ 3 h 28"/>
                  <a:gd name="T52" fmla="*/ 3 w 29"/>
                  <a:gd name="T53" fmla="*/ 4 h 28"/>
                  <a:gd name="T54" fmla="*/ 2 w 29"/>
                  <a:gd name="T55" fmla="*/ 4 h 28"/>
                  <a:gd name="T56" fmla="*/ 1 w 29"/>
                  <a:gd name="T57" fmla="*/ 4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8" name="Freeform 272"/>
              <p:cNvSpPr>
                <a:spLocks/>
              </p:cNvSpPr>
              <p:nvPr/>
            </p:nvSpPr>
            <p:spPr bwMode="auto">
              <a:xfrm>
                <a:off x="3696" y="3110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9" name="Freeform 273"/>
              <p:cNvSpPr>
                <a:spLocks/>
              </p:cNvSpPr>
              <p:nvPr/>
            </p:nvSpPr>
            <p:spPr bwMode="auto">
              <a:xfrm>
                <a:off x="3703" y="3117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0" name="Freeform 274"/>
              <p:cNvSpPr>
                <a:spLocks/>
              </p:cNvSpPr>
              <p:nvPr/>
            </p:nvSpPr>
            <p:spPr bwMode="auto">
              <a:xfrm>
                <a:off x="3669" y="3257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4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1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1" name="Freeform 275"/>
              <p:cNvSpPr>
                <a:spLocks/>
              </p:cNvSpPr>
              <p:nvPr/>
            </p:nvSpPr>
            <p:spPr bwMode="auto">
              <a:xfrm>
                <a:off x="3677" y="3264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2" name="Freeform 276"/>
              <p:cNvSpPr>
                <a:spLocks/>
              </p:cNvSpPr>
              <p:nvPr/>
            </p:nvSpPr>
            <p:spPr bwMode="auto">
              <a:xfrm>
                <a:off x="3693" y="3382"/>
                <a:ext cx="30" cy="30"/>
              </a:xfrm>
              <a:custGeom>
                <a:avLst/>
                <a:gdLst>
                  <a:gd name="T0" fmla="*/ 8 w 58"/>
                  <a:gd name="T1" fmla="*/ 4 h 59"/>
                  <a:gd name="T2" fmla="*/ 8 w 58"/>
                  <a:gd name="T3" fmla="*/ 3 h 59"/>
                  <a:gd name="T4" fmla="*/ 8 w 58"/>
                  <a:gd name="T5" fmla="*/ 3 h 59"/>
                  <a:gd name="T6" fmla="*/ 7 w 58"/>
                  <a:gd name="T7" fmla="*/ 2 h 59"/>
                  <a:gd name="T8" fmla="*/ 7 w 58"/>
                  <a:gd name="T9" fmla="*/ 2 h 59"/>
                  <a:gd name="T10" fmla="*/ 6 w 58"/>
                  <a:gd name="T11" fmla="*/ 1 h 59"/>
                  <a:gd name="T12" fmla="*/ 6 w 58"/>
                  <a:gd name="T13" fmla="*/ 1 h 59"/>
                  <a:gd name="T14" fmla="*/ 5 w 58"/>
                  <a:gd name="T15" fmla="*/ 0 h 59"/>
                  <a:gd name="T16" fmla="*/ 4 w 58"/>
                  <a:gd name="T17" fmla="*/ 0 h 59"/>
                  <a:gd name="T18" fmla="*/ 3 w 58"/>
                  <a:gd name="T19" fmla="*/ 1 h 59"/>
                  <a:gd name="T20" fmla="*/ 1 w 58"/>
                  <a:gd name="T21" fmla="*/ 2 h 59"/>
                  <a:gd name="T22" fmla="*/ 1 w 58"/>
                  <a:gd name="T23" fmla="*/ 3 h 59"/>
                  <a:gd name="T24" fmla="*/ 0 w 58"/>
                  <a:gd name="T25" fmla="*/ 4 h 59"/>
                  <a:gd name="T26" fmla="*/ 0 w 58"/>
                  <a:gd name="T27" fmla="*/ 5 h 59"/>
                  <a:gd name="T28" fmla="*/ 1 w 58"/>
                  <a:gd name="T29" fmla="*/ 6 h 59"/>
                  <a:gd name="T30" fmla="*/ 1 w 58"/>
                  <a:gd name="T31" fmla="*/ 6 h 59"/>
                  <a:gd name="T32" fmla="*/ 1 w 58"/>
                  <a:gd name="T33" fmla="*/ 7 h 59"/>
                  <a:gd name="T34" fmla="*/ 2 w 58"/>
                  <a:gd name="T35" fmla="*/ 7 h 59"/>
                  <a:gd name="T36" fmla="*/ 3 w 58"/>
                  <a:gd name="T37" fmla="*/ 8 h 59"/>
                  <a:gd name="T38" fmla="*/ 3 w 58"/>
                  <a:gd name="T39" fmla="*/ 8 h 59"/>
                  <a:gd name="T40" fmla="*/ 4 w 58"/>
                  <a:gd name="T41" fmla="*/ 8 h 59"/>
                  <a:gd name="T42" fmla="*/ 5 w 58"/>
                  <a:gd name="T43" fmla="*/ 8 h 59"/>
                  <a:gd name="T44" fmla="*/ 6 w 58"/>
                  <a:gd name="T45" fmla="*/ 8 h 59"/>
                  <a:gd name="T46" fmla="*/ 6 w 58"/>
                  <a:gd name="T47" fmla="*/ 7 h 59"/>
                  <a:gd name="T48" fmla="*/ 7 w 58"/>
                  <a:gd name="T49" fmla="*/ 7 h 59"/>
                  <a:gd name="T50" fmla="*/ 7 w 58"/>
                  <a:gd name="T51" fmla="*/ 6 h 59"/>
                  <a:gd name="T52" fmla="*/ 8 w 58"/>
                  <a:gd name="T53" fmla="*/ 6 h 59"/>
                  <a:gd name="T54" fmla="*/ 8 w 58"/>
                  <a:gd name="T55" fmla="*/ 5 h 59"/>
                  <a:gd name="T56" fmla="*/ 8 w 58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3" name="Freeform 277"/>
              <p:cNvSpPr>
                <a:spLocks/>
              </p:cNvSpPr>
              <p:nvPr/>
            </p:nvSpPr>
            <p:spPr bwMode="auto">
              <a:xfrm>
                <a:off x="3701" y="3390"/>
                <a:ext cx="14" cy="14"/>
              </a:xfrm>
              <a:custGeom>
                <a:avLst/>
                <a:gdLst>
                  <a:gd name="T0" fmla="*/ 2 w 28"/>
                  <a:gd name="T1" fmla="*/ 3 h 29"/>
                  <a:gd name="T2" fmla="*/ 2 w 28"/>
                  <a:gd name="T3" fmla="*/ 3 h 29"/>
                  <a:gd name="T4" fmla="*/ 2 w 28"/>
                  <a:gd name="T5" fmla="*/ 3 h 29"/>
                  <a:gd name="T6" fmla="*/ 1 w 28"/>
                  <a:gd name="T7" fmla="*/ 3 h 29"/>
                  <a:gd name="T8" fmla="*/ 1 w 28"/>
                  <a:gd name="T9" fmla="*/ 3 h 29"/>
                  <a:gd name="T10" fmla="*/ 1 w 28"/>
                  <a:gd name="T11" fmla="*/ 2 h 29"/>
                  <a:gd name="T12" fmla="*/ 1 w 28"/>
                  <a:gd name="T13" fmla="*/ 2 h 29"/>
                  <a:gd name="T14" fmla="*/ 0 w 28"/>
                  <a:gd name="T15" fmla="*/ 2 h 29"/>
                  <a:gd name="T16" fmla="*/ 0 w 28"/>
                  <a:gd name="T17" fmla="*/ 1 h 29"/>
                  <a:gd name="T18" fmla="*/ 0 w 28"/>
                  <a:gd name="T19" fmla="*/ 1 h 29"/>
                  <a:gd name="T20" fmla="*/ 1 w 28"/>
                  <a:gd name="T21" fmla="*/ 1 h 29"/>
                  <a:gd name="T22" fmla="*/ 1 w 28"/>
                  <a:gd name="T23" fmla="*/ 0 h 29"/>
                  <a:gd name="T24" fmla="*/ 1 w 28"/>
                  <a:gd name="T25" fmla="*/ 0 h 29"/>
                  <a:gd name="T26" fmla="*/ 1 w 28"/>
                  <a:gd name="T27" fmla="*/ 0 h 29"/>
                  <a:gd name="T28" fmla="*/ 2 w 28"/>
                  <a:gd name="T29" fmla="*/ 0 h 29"/>
                  <a:gd name="T30" fmla="*/ 2 w 28"/>
                  <a:gd name="T31" fmla="*/ 0 h 29"/>
                  <a:gd name="T32" fmla="*/ 2 w 28"/>
                  <a:gd name="T33" fmla="*/ 0 h 29"/>
                  <a:gd name="T34" fmla="*/ 3 w 28"/>
                  <a:gd name="T35" fmla="*/ 0 h 29"/>
                  <a:gd name="T36" fmla="*/ 3 w 28"/>
                  <a:gd name="T37" fmla="*/ 0 h 29"/>
                  <a:gd name="T38" fmla="*/ 3 w 28"/>
                  <a:gd name="T39" fmla="*/ 0 h 29"/>
                  <a:gd name="T40" fmla="*/ 4 w 28"/>
                  <a:gd name="T41" fmla="*/ 0 h 29"/>
                  <a:gd name="T42" fmla="*/ 4 w 28"/>
                  <a:gd name="T43" fmla="*/ 0 h 29"/>
                  <a:gd name="T44" fmla="*/ 4 w 28"/>
                  <a:gd name="T45" fmla="*/ 1 h 29"/>
                  <a:gd name="T46" fmla="*/ 4 w 28"/>
                  <a:gd name="T47" fmla="*/ 1 h 29"/>
                  <a:gd name="T48" fmla="*/ 4 w 28"/>
                  <a:gd name="T49" fmla="*/ 1 h 29"/>
                  <a:gd name="T50" fmla="*/ 4 w 28"/>
                  <a:gd name="T51" fmla="*/ 2 h 29"/>
                  <a:gd name="T52" fmla="*/ 4 w 28"/>
                  <a:gd name="T53" fmla="*/ 3 h 29"/>
                  <a:gd name="T54" fmla="*/ 3 w 28"/>
                  <a:gd name="T55" fmla="*/ 3 h 29"/>
                  <a:gd name="T56" fmla="*/ 2 w 28"/>
                  <a:gd name="T57" fmla="*/ 3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4" name="Freeform 278"/>
              <p:cNvSpPr>
                <a:spLocks/>
              </p:cNvSpPr>
              <p:nvPr/>
            </p:nvSpPr>
            <p:spPr bwMode="auto">
              <a:xfrm>
                <a:off x="3842" y="3409"/>
                <a:ext cx="30" cy="30"/>
              </a:xfrm>
              <a:custGeom>
                <a:avLst/>
                <a:gdLst>
                  <a:gd name="T0" fmla="*/ 8 w 60"/>
                  <a:gd name="T1" fmla="*/ 4 h 58"/>
                  <a:gd name="T2" fmla="*/ 8 w 60"/>
                  <a:gd name="T3" fmla="*/ 3 h 58"/>
                  <a:gd name="T4" fmla="*/ 8 w 60"/>
                  <a:gd name="T5" fmla="*/ 3 h 58"/>
                  <a:gd name="T6" fmla="*/ 7 w 60"/>
                  <a:gd name="T7" fmla="*/ 2 h 58"/>
                  <a:gd name="T8" fmla="*/ 7 w 60"/>
                  <a:gd name="T9" fmla="*/ 1 h 58"/>
                  <a:gd name="T10" fmla="*/ 6 w 60"/>
                  <a:gd name="T11" fmla="*/ 1 h 58"/>
                  <a:gd name="T12" fmla="*/ 6 w 60"/>
                  <a:gd name="T13" fmla="*/ 1 h 58"/>
                  <a:gd name="T14" fmla="*/ 5 w 60"/>
                  <a:gd name="T15" fmla="*/ 0 h 58"/>
                  <a:gd name="T16" fmla="*/ 4 w 60"/>
                  <a:gd name="T17" fmla="*/ 0 h 58"/>
                  <a:gd name="T18" fmla="*/ 3 w 60"/>
                  <a:gd name="T19" fmla="*/ 1 h 58"/>
                  <a:gd name="T20" fmla="*/ 1 w 60"/>
                  <a:gd name="T21" fmla="*/ 1 h 58"/>
                  <a:gd name="T22" fmla="*/ 1 w 60"/>
                  <a:gd name="T23" fmla="*/ 3 h 58"/>
                  <a:gd name="T24" fmla="*/ 0 w 60"/>
                  <a:gd name="T25" fmla="*/ 4 h 58"/>
                  <a:gd name="T26" fmla="*/ 1 w 60"/>
                  <a:gd name="T27" fmla="*/ 5 h 58"/>
                  <a:gd name="T28" fmla="*/ 1 w 60"/>
                  <a:gd name="T29" fmla="*/ 6 h 58"/>
                  <a:gd name="T30" fmla="*/ 1 w 60"/>
                  <a:gd name="T31" fmla="*/ 6 h 58"/>
                  <a:gd name="T32" fmla="*/ 1 w 60"/>
                  <a:gd name="T33" fmla="*/ 7 h 58"/>
                  <a:gd name="T34" fmla="*/ 2 w 60"/>
                  <a:gd name="T35" fmla="*/ 7 h 58"/>
                  <a:gd name="T36" fmla="*/ 3 w 60"/>
                  <a:gd name="T37" fmla="*/ 8 h 58"/>
                  <a:gd name="T38" fmla="*/ 3 w 60"/>
                  <a:gd name="T39" fmla="*/ 8 h 58"/>
                  <a:gd name="T40" fmla="*/ 4 w 60"/>
                  <a:gd name="T41" fmla="*/ 8 h 58"/>
                  <a:gd name="T42" fmla="*/ 5 w 60"/>
                  <a:gd name="T43" fmla="*/ 8 h 58"/>
                  <a:gd name="T44" fmla="*/ 6 w 60"/>
                  <a:gd name="T45" fmla="*/ 8 h 58"/>
                  <a:gd name="T46" fmla="*/ 6 w 60"/>
                  <a:gd name="T47" fmla="*/ 7 h 58"/>
                  <a:gd name="T48" fmla="*/ 7 w 60"/>
                  <a:gd name="T49" fmla="*/ 7 h 58"/>
                  <a:gd name="T50" fmla="*/ 7 w 60"/>
                  <a:gd name="T51" fmla="*/ 6 h 58"/>
                  <a:gd name="T52" fmla="*/ 8 w 60"/>
                  <a:gd name="T53" fmla="*/ 6 h 58"/>
                  <a:gd name="T54" fmla="*/ 8 w 60"/>
                  <a:gd name="T55" fmla="*/ 5 h 58"/>
                  <a:gd name="T56" fmla="*/ 8 w 60"/>
                  <a:gd name="T57" fmla="*/ 4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5" name="Freeform 279"/>
              <p:cNvSpPr>
                <a:spLocks/>
              </p:cNvSpPr>
              <p:nvPr/>
            </p:nvSpPr>
            <p:spPr bwMode="auto">
              <a:xfrm>
                <a:off x="3850" y="3417"/>
                <a:ext cx="15" cy="14"/>
              </a:xfrm>
              <a:custGeom>
                <a:avLst/>
                <a:gdLst>
                  <a:gd name="T0" fmla="*/ 2 w 30"/>
                  <a:gd name="T1" fmla="*/ 4 h 28"/>
                  <a:gd name="T2" fmla="*/ 2 w 30"/>
                  <a:gd name="T3" fmla="*/ 4 h 28"/>
                  <a:gd name="T4" fmla="*/ 2 w 30"/>
                  <a:gd name="T5" fmla="*/ 4 h 28"/>
                  <a:gd name="T6" fmla="*/ 1 w 30"/>
                  <a:gd name="T7" fmla="*/ 4 h 28"/>
                  <a:gd name="T8" fmla="*/ 1 w 30"/>
                  <a:gd name="T9" fmla="*/ 4 h 28"/>
                  <a:gd name="T10" fmla="*/ 1 w 30"/>
                  <a:gd name="T11" fmla="*/ 3 h 28"/>
                  <a:gd name="T12" fmla="*/ 1 w 30"/>
                  <a:gd name="T13" fmla="*/ 3 h 28"/>
                  <a:gd name="T14" fmla="*/ 0 w 30"/>
                  <a:gd name="T15" fmla="*/ 3 h 28"/>
                  <a:gd name="T16" fmla="*/ 0 w 30"/>
                  <a:gd name="T17" fmla="*/ 2 h 28"/>
                  <a:gd name="T18" fmla="*/ 0 w 30"/>
                  <a:gd name="T19" fmla="*/ 2 h 28"/>
                  <a:gd name="T20" fmla="*/ 1 w 30"/>
                  <a:gd name="T21" fmla="*/ 2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2 w 30"/>
                  <a:gd name="T29" fmla="*/ 1 h 28"/>
                  <a:gd name="T30" fmla="*/ 2 w 30"/>
                  <a:gd name="T31" fmla="*/ 0 h 28"/>
                  <a:gd name="T32" fmla="*/ 2 w 30"/>
                  <a:gd name="T33" fmla="*/ 0 h 28"/>
                  <a:gd name="T34" fmla="*/ 3 w 30"/>
                  <a:gd name="T35" fmla="*/ 0 h 28"/>
                  <a:gd name="T36" fmla="*/ 3 w 30"/>
                  <a:gd name="T37" fmla="*/ 1 h 28"/>
                  <a:gd name="T38" fmla="*/ 3 w 30"/>
                  <a:gd name="T39" fmla="*/ 1 h 28"/>
                  <a:gd name="T40" fmla="*/ 4 w 30"/>
                  <a:gd name="T41" fmla="*/ 1 h 28"/>
                  <a:gd name="T42" fmla="*/ 4 w 30"/>
                  <a:gd name="T43" fmla="*/ 1 h 28"/>
                  <a:gd name="T44" fmla="*/ 4 w 30"/>
                  <a:gd name="T45" fmla="*/ 2 h 28"/>
                  <a:gd name="T46" fmla="*/ 4 w 30"/>
                  <a:gd name="T47" fmla="*/ 2 h 28"/>
                  <a:gd name="T48" fmla="*/ 4 w 30"/>
                  <a:gd name="T49" fmla="*/ 2 h 28"/>
                  <a:gd name="T50" fmla="*/ 4 w 30"/>
                  <a:gd name="T51" fmla="*/ 3 h 28"/>
                  <a:gd name="T52" fmla="*/ 4 w 30"/>
                  <a:gd name="T53" fmla="*/ 4 h 28"/>
                  <a:gd name="T54" fmla="*/ 3 w 30"/>
                  <a:gd name="T55" fmla="*/ 4 h 28"/>
                  <a:gd name="T56" fmla="*/ 2 w 30"/>
                  <a:gd name="T57" fmla="*/ 4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6" name="Freeform 280"/>
              <p:cNvSpPr>
                <a:spLocks/>
              </p:cNvSpPr>
              <p:nvPr/>
            </p:nvSpPr>
            <p:spPr bwMode="auto">
              <a:xfrm>
                <a:off x="3869" y="3310"/>
                <a:ext cx="30" cy="30"/>
              </a:xfrm>
              <a:custGeom>
                <a:avLst/>
                <a:gdLst>
                  <a:gd name="T0" fmla="*/ 8 w 60"/>
                  <a:gd name="T1" fmla="*/ 4 h 59"/>
                  <a:gd name="T2" fmla="*/ 8 w 60"/>
                  <a:gd name="T3" fmla="*/ 3 h 59"/>
                  <a:gd name="T4" fmla="*/ 8 w 60"/>
                  <a:gd name="T5" fmla="*/ 3 h 59"/>
                  <a:gd name="T6" fmla="*/ 7 w 60"/>
                  <a:gd name="T7" fmla="*/ 2 h 59"/>
                  <a:gd name="T8" fmla="*/ 7 w 60"/>
                  <a:gd name="T9" fmla="*/ 2 h 59"/>
                  <a:gd name="T10" fmla="*/ 6 w 60"/>
                  <a:gd name="T11" fmla="*/ 1 h 59"/>
                  <a:gd name="T12" fmla="*/ 6 w 60"/>
                  <a:gd name="T13" fmla="*/ 1 h 59"/>
                  <a:gd name="T14" fmla="*/ 5 w 60"/>
                  <a:gd name="T15" fmla="*/ 0 h 59"/>
                  <a:gd name="T16" fmla="*/ 4 w 60"/>
                  <a:gd name="T17" fmla="*/ 0 h 59"/>
                  <a:gd name="T18" fmla="*/ 3 w 60"/>
                  <a:gd name="T19" fmla="*/ 1 h 59"/>
                  <a:gd name="T20" fmla="*/ 2 w 60"/>
                  <a:gd name="T21" fmla="*/ 2 h 59"/>
                  <a:gd name="T22" fmla="*/ 1 w 60"/>
                  <a:gd name="T23" fmla="*/ 3 h 59"/>
                  <a:gd name="T24" fmla="*/ 0 w 60"/>
                  <a:gd name="T25" fmla="*/ 4 h 59"/>
                  <a:gd name="T26" fmla="*/ 1 w 60"/>
                  <a:gd name="T27" fmla="*/ 5 h 59"/>
                  <a:gd name="T28" fmla="*/ 1 w 60"/>
                  <a:gd name="T29" fmla="*/ 6 h 59"/>
                  <a:gd name="T30" fmla="*/ 1 w 60"/>
                  <a:gd name="T31" fmla="*/ 6 h 59"/>
                  <a:gd name="T32" fmla="*/ 2 w 60"/>
                  <a:gd name="T33" fmla="*/ 7 h 59"/>
                  <a:gd name="T34" fmla="*/ 2 w 60"/>
                  <a:gd name="T35" fmla="*/ 7 h 59"/>
                  <a:gd name="T36" fmla="*/ 3 w 60"/>
                  <a:gd name="T37" fmla="*/ 8 h 59"/>
                  <a:gd name="T38" fmla="*/ 3 w 60"/>
                  <a:gd name="T39" fmla="*/ 8 h 59"/>
                  <a:gd name="T40" fmla="*/ 4 w 60"/>
                  <a:gd name="T41" fmla="*/ 8 h 59"/>
                  <a:gd name="T42" fmla="*/ 5 w 60"/>
                  <a:gd name="T43" fmla="*/ 8 h 59"/>
                  <a:gd name="T44" fmla="*/ 6 w 60"/>
                  <a:gd name="T45" fmla="*/ 8 h 59"/>
                  <a:gd name="T46" fmla="*/ 6 w 60"/>
                  <a:gd name="T47" fmla="*/ 7 h 59"/>
                  <a:gd name="T48" fmla="*/ 7 w 60"/>
                  <a:gd name="T49" fmla="*/ 7 h 59"/>
                  <a:gd name="T50" fmla="*/ 7 w 60"/>
                  <a:gd name="T51" fmla="*/ 6 h 59"/>
                  <a:gd name="T52" fmla="*/ 8 w 60"/>
                  <a:gd name="T53" fmla="*/ 6 h 59"/>
                  <a:gd name="T54" fmla="*/ 8 w 60"/>
                  <a:gd name="T55" fmla="*/ 5 h 59"/>
                  <a:gd name="T56" fmla="*/ 8 w 60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7" name="Freeform 281"/>
              <p:cNvSpPr>
                <a:spLocks/>
              </p:cNvSpPr>
              <p:nvPr/>
            </p:nvSpPr>
            <p:spPr bwMode="auto">
              <a:xfrm>
                <a:off x="3876" y="3318"/>
                <a:ext cx="15" cy="14"/>
              </a:xfrm>
              <a:custGeom>
                <a:avLst/>
                <a:gdLst>
                  <a:gd name="T0" fmla="*/ 2 w 30"/>
                  <a:gd name="T1" fmla="*/ 3 h 29"/>
                  <a:gd name="T2" fmla="*/ 2 w 30"/>
                  <a:gd name="T3" fmla="*/ 3 h 29"/>
                  <a:gd name="T4" fmla="*/ 2 w 30"/>
                  <a:gd name="T5" fmla="*/ 3 h 29"/>
                  <a:gd name="T6" fmla="*/ 1 w 30"/>
                  <a:gd name="T7" fmla="*/ 3 h 29"/>
                  <a:gd name="T8" fmla="*/ 1 w 30"/>
                  <a:gd name="T9" fmla="*/ 3 h 29"/>
                  <a:gd name="T10" fmla="*/ 1 w 30"/>
                  <a:gd name="T11" fmla="*/ 2 h 29"/>
                  <a:gd name="T12" fmla="*/ 1 w 30"/>
                  <a:gd name="T13" fmla="*/ 2 h 29"/>
                  <a:gd name="T14" fmla="*/ 0 w 30"/>
                  <a:gd name="T15" fmla="*/ 2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2 w 30"/>
                  <a:gd name="T29" fmla="*/ 0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0 h 29"/>
                  <a:gd name="T38" fmla="*/ 3 w 30"/>
                  <a:gd name="T39" fmla="*/ 0 h 29"/>
                  <a:gd name="T40" fmla="*/ 4 w 30"/>
                  <a:gd name="T41" fmla="*/ 0 h 29"/>
                  <a:gd name="T42" fmla="*/ 4 w 30"/>
                  <a:gd name="T43" fmla="*/ 0 h 29"/>
                  <a:gd name="T44" fmla="*/ 4 w 30"/>
                  <a:gd name="T45" fmla="*/ 1 h 29"/>
                  <a:gd name="T46" fmla="*/ 4 w 30"/>
                  <a:gd name="T47" fmla="*/ 1 h 29"/>
                  <a:gd name="T48" fmla="*/ 4 w 30"/>
                  <a:gd name="T49" fmla="*/ 1 h 29"/>
                  <a:gd name="T50" fmla="*/ 4 w 30"/>
                  <a:gd name="T51" fmla="*/ 2 h 29"/>
                  <a:gd name="T52" fmla="*/ 4 w 30"/>
                  <a:gd name="T53" fmla="*/ 3 h 29"/>
                  <a:gd name="T54" fmla="*/ 3 w 30"/>
                  <a:gd name="T55" fmla="*/ 3 h 29"/>
                  <a:gd name="T56" fmla="*/ 2 w 30"/>
                  <a:gd name="T57" fmla="*/ 3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8" name="Freeform 282"/>
              <p:cNvSpPr>
                <a:spLocks/>
              </p:cNvSpPr>
              <p:nvPr/>
            </p:nvSpPr>
            <p:spPr bwMode="auto">
              <a:xfrm>
                <a:off x="3869" y="3182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9" name="Freeform 283"/>
              <p:cNvSpPr>
                <a:spLocks/>
              </p:cNvSpPr>
              <p:nvPr/>
            </p:nvSpPr>
            <p:spPr bwMode="auto">
              <a:xfrm>
                <a:off x="3876" y="3189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0" name="Freeform 284"/>
              <p:cNvSpPr>
                <a:spLocks/>
              </p:cNvSpPr>
              <p:nvPr/>
            </p:nvSpPr>
            <p:spPr bwMode="auto">
              <a:xfrm>
                <a:off x="2809" y="3310"/>
                <a:ext cx="29" cy="30"/>
              </a:xfrm>
              <a:custGeom>
                <a:avLst/>
                <a:gdLst>
                  <a:gd name="T0" fmla="*/ 8 w 58"/>
                  <a:gd name="T1" fmla="*/ 4 h 59"/>
                  <a:gd name="T2" fmla="*/ 8 w 58"/>
                  <a:gd name="T3" fmla="*/ 3 h 59"/>
                  <a:gd name="T4" fmla="*/ 7 w 58"/>
                  <a:gd name="T5" fmla="*/ 3 h 59"/>
                  <a:gd name="T6" fmla="*/ 7 w 58"/>
                  <a:gd name="T7" fmla="*/ 2 h 59"/>
                  <a:gd name="T8" fmla="*/ 7 w 58"/>
                  <a:gd name="T9" fmla="*/ 2 h 59"/>
                  <a:gd name="T10" fmla="*/ 6 w 58"/>
                  <a:gd name="T11" fmla="*/ 1 h 59"/>
                  <a:gd name="T12" fmla="*/ 5 w 58"/>
                  <a:gd name="T13" fmla="*/ 1 h 59"/>
                  <a:gd name="T14" fmla="*/ 5 w 58"/>
                  <a:gd name="T15" fmla="*/ 0 h 59"/>
                  <a:gd name="T16" fmla="*/ 4 w 58"/>
                  <a:gd name="T17" fmla="*/ 0 h 59"/>
                  <a:gd name="T18" fmla="*/ 3 w 58"/>
                  <a:gd name="T19" fmla="*/ 1 h 59"/>
                  <a:gd name="T20" fmla="*/ 1 w 58"/>
                  <a:gd name="T21" fmla="*/ 2 h 59"/>
                  <a:gd name="T22" fmla="*/ 1 w 58"/>
                  <a:gd name="T23" fmla="*/ 3 h 59"/>
                  <a:gd name="T24" fmla="*/ 0 w 58"/>
                  <a:gd name="T25" fmla="*/ 4 h 59"/>
                  <a:gd name="T26" fmla="*/ 0 w 58"/>
                  <a:gd name="T27" fmla="*/ 5 h 59"/>
                  <a:gd name="T28" fmla="*/ 1 w 58"/>
                  <a:gd name="T29" fmla="*/ 6 h 59"/>
                  <a:gd name="T30" fmla="*/ 1 w 58"/>
                  <a:gd name="T31" fmla="*/ 6 h 59"/>
                  <a:gd name="T32" fmla="*/ 1 w 58"/>
                  <a:gd name="T33" fmla="*/ 7 h 59"/>
                  <a:gd name="T34" fmla="*/ 2 w 58"/>
                  <a:gd name="T35" fmla="*/ 7 h 59"/>
                  <a:gd name="T36" fmla="*/ 3 w 58"/>
                  <a:gd name="T37" fmla="*/ 8 h 59"/>
                  <a:gd name="T38" fmla="*/ 3 w 58"/>
                  <a:gd name="T39" fmla="*/ 8 h 59"/>
                  <a:gd name="T40" fmla="*/ 4 w 58"/>
                  <a:gd name="T41" fmla="*/ 8 h 59"/>
                  <a:gd name="T42" fmla="*/ 5 w 58"/>
                  <a:gd name="T43" fmla="*/ 8 h 59"/>
                  <a:gd name="T44" fmla="*/ 5 w 58"/>
                  <a:gd name="T45" fmla="*/ 8 h 59"/>
                  <a:gd name="T46" fmla="*/ 6 w 58"/>
                  <a:gd name="T47" fmla="*/ 7 h 59"/>
                  <a:gd name="T48" fmla="*/ 7 w 58"/>
                  <a:gd name="T49" fmla="*/ 7 h 59"/>
                  <a:gd name="T50" fmla="*/ 7 w 58"/>
                  <a:gd name="T51" fmla="*/ 6 h 59"/>
                  <a:gd name="T52" fmla="*/ 7 w 58"/>
                  <a:gd name="T53" fmla="*/ 6 h 59"/>
                  <a:gd name="T54" fmla="*/ 8 w 58"/>
                  <a:gd name="T55" fmla="*/ 5 h 59"/>
                  <a:gd name="T56" fmla="*/ 8 w 58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1" name="Freeform 285"/>
              <p:cNvSpPr>
                <a:spLocks/>
              </p:cNvSpPr>
              <p:nvPr/>
            </p:nvSpPr>
            <p:spPr bwMode="auto">
              <a:xfrm>
                <a:off x="2816" y="3318"/>
                <a:ext cx="15" cy="14"/>
              </a:xfrm>
              <a:custGeom>
                <a:avLst/>
                <a:gdLst>
                  <a:gd name="T0" fmla="*/ 2 w 29"/>
                  <a:gd name="T1" fmla="*/ 3 h 29"/>
                  <a:gd name="T2" fmla="*/ 2 w 29"/>
                  <a:gd name="T3" fmla="*/ 3 h 29"/>
                  <a:gd name="T4" fmla="*/ 2 w 29"/>
                  <a:gd name="T5" fmla="*/ 3 h 29"/>
                  <a:gd name="T6" fmla="*/ 1 w 29"/>
                  <a:gd name="T7" fmla="*/ 3 h 29"/>
                  <a:gd name="T8" fmla="*/ 1 w 29"/>
                  <a:gd name="T9" fmla="*/ 3 h 29"/>
                  <a:gd name="T10" fmla="*/ 1 w 29"/>
                  <a:gd name="T11" fmla="*/ 2 h 29"/>
                  <a:gd name="T12" fmla="*/ 1 w 29"/>
                  <a:gd name="T13" fmla="*/ 2 h 29"/>
                  <a:gd name="T14" fmla="*/ 0 w 29"/>
                  <a:gd name="T15" fmla="*/ 2 h 29"/>
                  <a:gd name="T16" fmla="*/ 0 w 29"/>
                  <a:gd name="T17" fmla="*/ 1 h 29"/>
                  <a:gd name="T18" fmla="*/ 0 w 29"/>
                  <a:gd name="T19" fmla="*/ 1 h 29"/>
                  <a:gd name="T20" fmla="*/ 1 w 29"/>
                  <a:gd name="T21" fmla="*/ 1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2 w 29"/>
                  <a:gd name="T29" fmla="*/ 0 h 29"/>
                  <a:gd name="T30" fmla="*/ 2 w 29"/>
                  <a:gd name="T31" fmla="*/ 0 h 29"/>
                  <a:gd name="T32" fmla="*/ 2 w 29"/>
                  <a:gd name="T33" fmla="*/ 0 h 29"/>
                  <a:gd name="T34" fmla="*/ 3 w 29"/>
                  <a:gd name="T35" fmla="*/ 0 h 29"/>
                  <a:gd name="T36" fmla="*/ 3 w 29"/>
                  <a:gd name="T37" fmla="*/ 0 h 29"/>
                  <a:gd name="T38" fmla="*/ 3 w 29"/>
                  <a:gd name="T39" fmla="*/ 0 h 29"/>
                  <a:gd name="T40" fmla="*/ 4 w 29"/>
                  <a:gd name="T41" fmla="*/ 0 h 29"/>
                  <a:gd name="T42" fmla="*/ 4 w 29"/>
                  <a:gd name="T43" fmla="*/ 0 h 29"/>
                  <a:gd name="T44" fmla="*/ 4 w 29"/>
                  <a:gd name="T45" fmla="*/ 1 h 29"/>
                  <a:gd name="T46" fmla="*/ 4 w 29"/>
                  <a:gd name="T47" fmla="*/ 1 h 29"/>
                  <a:gd name="T48" fmla="*/ 4 w 29"/>
                  <a:gd name="T49" fmla="*/ 1 h 29"/>
                  <a:gd name="T50" fmla="*/ 4 w 29"/>
                  <a:gd name="T51" fmla="*/ 2 h 29"/>
                  <a:gd name="T52" fmla="*/ 4 w 29"/>
                  <a:gd name="T53" fmla="*/ 3 h 29"/>
                  <a:gd name="T54" fmla="*/ 3 w 29"/>
                  <a:gd name="T55" fmla="*/ 3 h 29"/>
                  <a:gd name="T56" fmla="*/ 2 w 29"/>
                  <a:gd name="T57" fmla="*/ 3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2" name="Freeform 286"/>
              <p:cNvSpPr>
                <a:spLocks/>
              </p:cNvSpPr>
              <p:nvPr/>
            </p:nvSpPr>
            <p:spPr bwMode="auto">
              <a:xfrm>
                <a:off x="2947" y="2236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4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1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0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1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3" name="Freeform 287"/>
              <p:cNvSpPr>
                <a:spLocks/>
              </p:cNvSpPr>
              <p:nvPr/>
            </p:nvSpPr>
            <p:spPr bwMode="auto">
              <a:xfrm>
                <a:off x="2954" y="2244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467" name="Text Box 299"/>
          <p:cNvSpPr txBox="1">
            <a:spLocks noChangeArrowheads="1"/>
          </p:cNvSpPr>
          <p:nvPr/>
        </p:nvSpPr>
        <p:spPr bwMode="auto">
          <a:xfrm>
            <a:off x="2195736" y="1844824"/>
            <a:ext cx="33780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Tính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nhẩm</a:t>
            </a:r>
            <a:r>
              <a:rPr lang="en-US" sz="3200" b="1" dirty="0">
                <a:cs typeface="Times New Roman" pitchFamily="18" charset="0"/>
              </a:rPr>
              <a:t>:</a:t>
            </a:r>
          </a:p>
        </p:txBody>
      </p:sp>
      <p:sp>
        <p:nvSpPr>
          <p:cNvPr id="7468" name="AutoShape 300"/>
          <p:cNvSpPr>
            <a:spLocks noChangeArrowheads="1"/>
          </p:cNvSpPr>
          <p:nvPr/>
        </p:nvSpPr>
        <p:spPr bwMode="auto">
          <a:xfrm>
            <a:off x="187259" y="1577878"/>
            <a:ext cx="2057400" cy="1219200"/>
          </a:xfrm>
          <a:custGeom>
            <a:avLst/>
            <a:gdLst>
              <a:gd name="T0" fmla="*/ 2147483647 w 21600"/>
              <a:gd name="T1" fmla="*/ 1942170529 h 21600"/>
              <a:gd name="T2" fmla="*/ 2147483647 w 21600"/>
              <a:gd name="T3" fmla="*/ 2147483647 h 21600"/>
              <a:gd name="T4" fmla="*/ 0 w 21600"/>
              <a:gd name="T5" fmla="*/ 1942170529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400 w 21600"/>
              <a:gd name="T13" fmla="*/ 5400 h 21600"/>
              <a:gd name="T14" fmla="*/ 162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5400"/>
                </a:moveTo>
                <a:lnTo>
                  <a:pt x="9739" y="5400"/>
                </a:lnTo>
                <a:lnTo>
                  <a:pt x="8100" y="5400"/>
                </a:lnTo>
                <a:lnTo>
                  <a:pt x="10800" y="0"/>
                </a:lnTo>
                <a:lnTo>
                  <a:pt x="13500" y="5400"/>
                </a:lnTo>
                <a:lnTo>
                  <a:pt x="11861" y="5400"/>
                </a:lnTo>
                <a:lnTo>
                  <a:pt x="16200" y="5400"/>
                </a:lnTo>
                <a:lnTo>
                  <a:pt x="16200" y="9739"/>
                </a:lnTo>
                <a:lnTo>
                  <a:pt x="16200" y="8100"/>
                </a:lnTo>
                <a:lnTo>
                  <a:pt x="21600" y="10800"/>
                </a:lnTo>
                <a:lnTo>
                  <a:pt x="16200" y="13500"/>
                </a:lnTo>
                <a:lnTo>
                  <a:pt x="16200" y="11861"/>
                </a:lnTo>
                <a:lnTo>
                  <a:pt x="16200" y="16200"/>
                </a:lnTo>
                <a:lnTo>
                  <a:pt x="11861" y="16200"/>
                </a:lnTo>
                <a:lnTo>
                  <a:pt x="13500" y="16200"/>
                </a:lnTo>
                <a:lnTo>
                  <a:pt x="10800" y="21600"/>
                </a:lnTo>
                <a:lnTo>
                  <a:pt x="8100" y="16200"/>
                </a:lnTo>
                <a:lnTo>
                  <a:pt x="9739" y="16200"/>
                </a:lnTo>
                <a:lnTo>
                  <a:pt x="5400" y="16200"/>
                </a:lnTo>
                <a:lnTo>
                  <a:pt x="5400" y="11861"/>
                </a:lnTo>
                <a:lnTo>
                  <a:pt x="5400" y="13500"/>
                </a:lnTo>
                <a:lnTo>
                  <a:pt x="0" y="10800"/>
                </a:lnTo>
                <a:lnTo>
                  <a:pt x="5400" y="8100"/>
                </a:lnTo>
                <a:lnTo>
                  <a:pt x="5400" y="9739"/>
                </a:lnTo>
                <a:lnTo>
                  <a:pt x="5400" y="540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9" name="Text Box 301"/>
          <p:cNvSpPr txBox="1">
            <a:spLocks noChangeArrowheads="1"/>
          </p:cNvSpPr>
          <p:nvPr/>
        </p:nvSpPr>
        <p:spPr bwMode="auto">
          <a:xfrm>
            <a:off x="670449" y="1897759"/>
            <a:ext cx="144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000000"/>
                </a:solidFill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00"/>
                </a:solidFill>
                <a:cs typeface="Times New Roman" pitchFamily="18" charset="0"/>
              </a:rPr>
              <a:t> 1</a:t>
            </a:r>
            <a:r>
              <a:rPr lang="en-US" sz="3200" b="1" dirty="0">
                <a:solidFill>
                  <a:srgbClr val="000000"/>
                </a:solidFill>
                <a:latin typeface="+mn-lt"/>
              </a:rPr>
              <a:t>:</a:t>
            </a:r>
          </a:p>
        </p:txBody>
      </p:sp>
      <p:sp>
        <p:nvSpPr>
          <p:cNvPr id="314" name="Rectangle 14"/>
          <p:cNvSpPr>
            <a:spLocks noChangeArrowheads="1"/>
          </p:cNvSpPr>
          <p:nvPr/>
        </p:nvSpPr>
        <p:spPr bwMode="auto">
          <a:xfrm>
            <a:off x="609600" y="2797078"/>
            <a:ext cx="8686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en-US" sz="3200" b="1" dirty="0">
                <a:cs typeface="Times New Roman" pitchFamily="18" charset="0"/>
              </a:rPr>
              <a:t>  6 : 3 =	      	  3 : 3 = 	 	15 : 3 = </a:t>
            </a:r>
          </a:p>
          <a:p>
            <a:pPr eaLnBrk="0" hangingPunct="0"/>
            <a:r>
              <a:rPr kumimoji="1" lang="en-US" sz="3200" b="1" dirty="0">
                <a:cs typeface="Times New Roman" pitchFamily="18" charset="0"/>
              </a:rPr>
              <a:t>  9 : 3 =      	12 : 3 =	 	30 : 3 =</a:t>
            </a:r>
          </a:p>
          <a:p>
            <a:pPr eaLnBrk="0" hangingPunct="0"/>
            <a:r>
              <a:rPr kumimoji="1" lang="en-US" sz="3200" b="1" dirty="0">
                <a:cs typeface="Times New Roman" pitchFamily="18" charset="0"/>
              </a:rPr>
              <a:t>18 : 3 =      	21 : 3 =	 	24 : 3 = </a:t>
            </a:r>
          </a:p>
          <a:p>
            <a:pPr eaLnBrk="0" hangingPunct="0"/>
            <a:r>
              <a:rPr kumimoji="1" lang="en-US" sz="3200" b="1" dirty="0">
                <a:cs typeface="Times New Roman" pitchFamily="18" charset="0"/>
              </a:rPr>
              <a:t>						27 : 3 =	 </a:t>
            </a:r>
          </a:p>
        </p:txBody>
      </p:sp>
      <p:sp>
        <p:nvSpPr>
          <p:cNvPr id="315" name="Rectangle 15"/>
          <p:cNvSpPr>
            <a:spLocks noChangeArrowheads="1"/>
          </p:cNvSpPr>
          <p:nvPr/>
        </p:nvSpPr>
        <p:spPr bwMode="auto">
          <a:xfrm>
            <a:off x="1979712" y="2724804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FF3300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316" name="Rectangle 16"/>
          <p:cNvSpPr>
            <a:spLocks noChangeArrowheads="1"/>
          </p:cNvSpPr>
          <p:nvPr/>
        </p:nvSpPr>
        <p:spPr bwMode="auto">
          <a:xfrm>
            <a:off x="1979712" y="3258204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330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317" name="Rectangle 18"/>
          <p:cNvSpPr>
            <a:spLocks noChangeArrowheads="1"/>
          </p:cNvSpPr>
          <p:nvPr/>
        </p:nvSpPr>
        <p:spPr bwMode="auto">
          <a:xfrm>
            <a:off x="4646712" y="3831704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 smtClean="0">
                <a:solidFill>
                  <a:srgbClr val="FF3300"/>
                </a:solidFill>
                <a:cs typeface="Times New Roman" pitchFamily="18" charset="0"/>
              </a:rPr>
              <a:t> 7</a:t>
            </a:r>
            <a:endParaRPr lang="en-US" sz="3200" b="1" dirty="0">
              <a:solidFill>
                <a:srgbClr val="FF3300"/>
              </a:solidFill>
              <a:cs typeface="Times New Roman" pitchFamily="18" charset="0"/>
            </a:endParaRPr>
          </a:p>
        </p:txBody>
      </p:sp>
      <p:sp>
        <p:nvSpPr>
          <p:cNvPr id="320" name="Rectangle 23"/>
          <p:cNvSpPr>
            <a:spLocks noChangeArrowheads="1"/>
          </p:cNvSpPr>
          <p:nvPr/>
        </p:nvSpPr>
        <p:spPr bwMode="auto">
          <a:xfrm>
            <a:off x="1979712" y="3791604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3300"/>
                </a:solidFill>
                <a:cs typeface="Times New Roman" pitchFamily="18" charset="0"/>
              </a:rPr>
              <a:t>6</a:t>
            </a:r>
          </a:p>
        </p:txBody>
      </p:sp>
      <p:sp>
        <p:nvSpPr>
          <p:cNvPr id="321" name="Rectangle 30"/>
          <p:cNvSpPr>
            <a:spLocks noChangeArrowheads="1"/>
          </p:cNvSpPr>
          <p:nvPr/>
        </p:nvSpPr>
        <p:spPr bwMode="auto">
          <a:xfrm>
            <a:off x="4646712" y="2823592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 smtClean="0">
                <a:solidFill>
                  <a:srgbClr val="FF3300"/>
                </a:solidFill>
                <a:cs typeface="Times New Roman" pitchFamily="18" charset="0"/>
              </a:rPr>
              <a:t> 1</a:t>
            </a:r>
            <a:endParaRPr lang="en-US" sz="3200" b="1" dirty="0">
              <a:solidFill>
                <a:srgbClr val="FF3300"/>
              </a:solidFill>
              <a:cs typeface="Times New Roman" pitchFamily="18" charset="0"/>
            </a:endParaRPr>
          </a:p>
        </p:txBody>
      </p:sp>
      <p:sp>
        <p:nvSpPr>
          <p:cNvPr id="322" name="Rectangle 36"/>
          <p:cNvSpPr>
            <a:spLocks noChangeArrowheads="1"/>
          </p:cNvSpPr>
          <p:nvPr/>
        </p:nvSpPr>
        <p:spPr bwMode="auto">
          <a:xfrm>
            <a:off x="7539552" y="42672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FF3300"/>
                </a:solidFill>
                <a:cs typeface="Times New Roman" pitchFamily="18" charset="0"/>
              </a:rPr>
              <a:t>9</a:t>
            </a:r>
          </a:p>
        </p:txBody>
      </p:sp>
      <p:sp>
        <p:nvSpPr>
          <p:cNvPr id="325" name="Rectangle 43"/>
          <p:cNvSpPr>
            <a:spLocks noChangeArrowheads="1"/>
          </p:cNvSpPr>
          <p:nvPr/>
        </p:nvSpPr>
        <p:spPr bwMode="auto">
          <a:xfrm>
            <a:off x="4646712" y="325564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 smtClean="0">
                <a:solidFill>
                  <a:srgbClr val="FF3300"/>
                </a:solidFill>
                <a:cs typeface="Times New Roman" pitchFamily="18" charset="0"/>
              </a:rPr>
              <a:t> 4</a:t>
            </a:r>
            <a:endParaRPr lang="en-US" sz="3200" b="1" dirty="0">
              <a:solidFill>
                <a:srgbClr val="FF3300"/>
              </a:solidFill>
              <a:cs typeface="Times New Roman" pitchFamily="18" charset="0"/>
            </a:endParaRPr>
          </a:p>
        </p:txBody>
      </p:sp>
      <p:sp>
        <p:nvSpPr>
          <p:cNvPr id="326" name="Rectangle 44"/>
          <p:cNvSpPr>
            <a:spLocks noChangeArrowheads="1"/>
          </p:cNvSpPr>
          <p:nvPr/>
        </p:nvSpPr>
        <p:spPr bwMode="auto">
          <a:xfrm>
            <a:off x="7542312" y="3775838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FF3300"/>
                </a:solidFill>
                <a:cs typeface="Times New Roman" pitchFamily="18" charset="0"/>
              </a:rPr>
              <a:t>8</a:t>
            </a:r>
          </a:p>
        </p:txBody>
      </p:sp>
      <p:sp>
        <p:nvSpPr>
          <p:cNvPr id="327" name="Rectangle 45"/>
          <p:cNvSpPr>
            <a:spLocks noChangeArrowheads="1"/>
          </p:cNvSpPr>
          <p:nvPr/>
        </p:nvSpPr>
        <p:spPr bwMode="auto">
          <a:xfrm>
            <a:off x="6856512" y="3247698"/>
            <a:ext cx="1600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 smtClean="0">
                <a:solidFill>
                  <a:srgbClr val="FF3300"/>
                </a:solidFill>
                <a:cs typeface="Times New Roman" pitchFamily="18" charset="0"/>
              </a:rPr>
              <a:t>  10</a:t>
            </a:r>
            <a:endParaRPr lang="en-US" sz="3200" b="1" dirty="0">
              <a:solidFill>
                <a:srgbClr val="FF3300"/>
              </a:solidFill>
              <a:cs typeface="Times New Roman" pitchFamily="18" charset="0"/>
            </a:endParaRPr>
          </a:p>
        </p:txBody>
      </p:sp>
      <p:sp>
        <p:nvSpPr>
          <p:cNvPr id="328" name="Rectangle 46"/>
          <p:cNvSpPr>
            <a:spLocks noChangeArrowheads="1"/>
          </p:cNvSpPr>
          <p:nvPr/>
        </p:nvSpPr>
        <p:spPr bwMode="auto">
          <a:xfrm>
            <a:off x="7466112" y="2810774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FF3300"/>
                </a:solidFill>
                <a:cs typeface="Times New Roman" pitchFamily="18" charset="0"/>
              </a:rPr>
              <a:t> 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67" grpId="0"/>
      <p:bldP spid="7468" grpId="0" animBg="1"/>
      <p:bldP spid="7469" grpId="0"/>
      <p:bldP spid="314" grpId="0"/>
      <p:bldP spid="315" grpId="0"/>
      <p:bldP spid="316" grpId="0"/>
      <p:bldP spid="317" grpId="0"/>
      <p:bldP spid="320" grpId="0"/>
      <p:bldP spid="321" grpId="0"/>
      <p:bldP spid="322" grpId="0"/>
      <p:bldP spid="325" grpId="0"/>
      <p:bldP spid="326" grpId="0"/>
      <p:bldP spid="327" grpId="0"/>
      <p:bldP spid="3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1" name="AutoShape 299"/>
          <p:cNvSpPr>
            <a:spLocks noChangeArrowheads="1"/>
          </p:cNvSpPr>
          <p:nvPr/>
        </p:nvSpPr>
        <p:spPr bwMode="auto">
          <a:xfrm>
            <a:off x="0" y="685800"/>
            <a:ext cx="2057400" cy="990600"/>
          </a:xfrm>
          <a:custGeom>
            <a:avLst/>
            <a:gdLst>
              <a:gd name="T0" fmla="*/ 2147483647 w 21600"/>
              <a:gd name="T1" fmla="*/ 1041735506 h 21600"/>
              <a:gd name="T2" fmla="*/ 2147483647 w 21600"/>
              <a:gd name="T3" fmla="*/ 2083471057 h 21600"/>
              <a:gd name="T4" fmla="*/ 0 w 21600"/>
              <a:gd name="T5" fmla="*/ 1041735506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400 w 21600"/>
              <a:gd name="T13" fmla="*/ 5400 h 21600"/>
              <a:gd name="T14" fmla="*/ 162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5400"/>
                </a:moveTo>
                <a:lnTo>
                  <a:pt x="9739" y="5400"/>
                </a:lnTo>
                <a:lnTo>
                  <a:pt x="8100" y="5400"/>
                </a:lnTo>
                <a:lnTo>
                  <a:pt x="10800" y="0"/>
                </a:lnTo>
                <a:lnTo>
                  <a:pt x="13500" y="5400"/>
                </a:lnTo>
                <a:lnTo>
                  <a:pt x="11861" y="5400"/>
                </a:lnTo>
                <a:lnTo>
                  <a:pt x="16200" y="5400"/>
                </a:lnTo>
                <a:lnTo>
                  <a:pt x="16200" y="9739"/>
                </a:lnTo>
                <a:lnTo>
                  <a:pt x="16200" y="8100"/>
                </a:lnTo>
                <a:lnTo>
                  <a:pt x="21600" y="10800"/>
                </a:lnTo>
                <a:lnTo>
                  <a:pt x="16200" y="13500"/>
                </a:lnTo>
                <a:lnTo>
                  <a:pt x="16200" y="11861"/>
                </a:lnTo>
                <a:lnTo>
                  <a:pt x="16200" y="16200"/>
                </a:lnTo>
                <a:lnTo>
                  <a:pt x="11861" y="16200"/>
                </a:lnTo>
                <a:lnTo>
                  <a:pt x="13500" y="16200"/>
                </a:lnTo>
                <a:lnTo>
                  <a:pt x="10800" y="21600"/>
                </a:lnTo>
                <a:lnTo>
                  <a:pt x="8100" y="16200"/>
                </a:lnTo>
                <a:lnTo>
                  <a:pt x="9739" y="16200"/>
                </a:lnTo>
                <a:lnTo>
                  <a:pt x="5400" y="16200"/>
                </a:lnTo>
                <a:lnTo>
                  <a:pt x="5400" y="11861"/>
                </a:lnTo>
                <a:lnTo>
                  <a:pt x="5400" y="13500"/>
                </a:lnTo>
                <a:lnTo>
                  <a:pt x="0" y="10800"/>
                </a:lnTo>
                <a:lnTo>
                  <a:pt x="5400" y="8100"/>
                </a:lnTo>
                <a:lnTo>
                  <a:pt x="5400" y="9739"/>
                </a:lnTo>
                <a:lnTo>
                  <a:pt x="5400" y="540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2" name="Text Box 300"/>
          <p:cNvSpPr txBox="1">
            <a:spLocks noChangeArrowheads="1"/>
          </p:cNvSpPr>
          <p:nvPr/>
        </p:nvSpPr>
        <p:spPr bwMode="auto">
          <a:xfrm>
            <a:off x="381000" y="838200"/>
            <a:ext cx="1447800" cy="660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000000"/>
                </a:solidFill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00"/>
                </a:solidFill>
                <a:cs typeface="Times New Roman" pitchFamily="18" charset="0"/>
              </a:rPr>
              <a:t> 2</a:t>
            </a:r>
            <a:r>
              <a:rPr lang="en-US" sz="3200" b="1" dirty="0">
                <a:latin typeface="+mj-lt"/>
              </a:rPr>
              <a:t>:</a:t>
            </a:r>
            <a:r>
              <a:rPr lang="en-US" sz="3600" b="1" dirty="0">
                <a:latin typeface="+mj-lt"/>
              </a:rPr>
              <a:t> </a:t>
            </a:r>
          </a:p>
        </p:txBody>
      </p:sp>
      <p:sp>
        <p:nvSpPr>
          <p:cNvPr id="8493" name="Text Box 301"/>
          <p:cNvSpPr txBox="1">
            <a:spLocks noChangeArrowheads="1"/>
          </p:cNvSpPr>
          <p:nvPr/>
        </p:nvSpPr>
        <p:spPr bwMode="auto">
          <a:xfrm>
            <a:off x="0" y="1858962"/>
            <a:ext cx="896783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sz="3200" dirty="0" smtClean="0">
                <a:cs typeface="Times New Roman" pitchFamily="18" charset="0"/>
              </a:rPr>
              <a:t> Có </a:t>
            </a:r>
            <a:r>
              <a:rPr lang="en-US" sz="3200" dirty="0">
                <a:cs typeface="Times New Roman" pitchFamily="18" charset="0"/>
              </a:rPr>
              <a:t>24 </a:t>
            </a:r>
            <a:r>
              <a:rPr lang="en-US" sz="3200" dirty="0" err="1">
                <a:cs typeface="Times New Roman" pitchFamily="18" charset="0"/>
              </a:rPr>
              <a:t>học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sinh</a:t>
            </a:r>
            <a:r>
              <a:rPr lang="en-US" sz="3200" dirty="0">
                <a:cs typeface="Times New Roman" pitchFamily="18" charset="0"/>
              </a:rPr>
              <a:t> chia </a:t>
            </a:r>
            <a:r>
              <a:rPr lang="en-US" sz="3200" dirty="0" err="1">
                <a:cs typeface="Times New Roman" pitchFamily="18" charset="0"/>
              </a:rPr>
              <a:t>đều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thành</a:t>
            </a:r>
            <a:r>
              <a:rPr lang="en-US" sz="3200" dirty="0">
                <a:cs typeface="Times New Roman" pitchFamily="18" charset="0"/>
              </a:rPr>
              <a:t> 3 </a:t>
            </a:r>
            <a:r>
              <a:rPr lang="en-US" sz="3200" dirty="0" err="1">
                <a:cs typeface="Times New Roman" pitchFamily="18" charset="0"/>
              </a:rPr>
              <a:t>tô</a:t>
            </a:r>
            <a:r>
              <a:rPr lang="en-US" sz="3200" dirty="0">
                <a:cs typeface="Times New Roman" pitchFamily="18" charset="0"/>
              </a:rPr>
              <a:t>̉. </a:t>
            </a:r>
            <a:r>
              <a:rPr lang="en-US" sz="3200" dirty="0" err="1" smtClean="0">
                <a:cs typeface="Times New Roman" pitchFamily="18" charset="0"/>
              </a:rPr>
              <a:t>Hỏi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mỗi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tô</a:t>
            </a:r>
            <a:r>
              <a:rPr lang="en-US" sz="3200" dirty="0">
                <a:cs typeface="Times New Roman" pitchFamily="18" charset="0"/>
              </a:rPr>
              <a:t>̉ có </a:t>
            </a:r>
            <a:r>
              <a:rPr lang="en-US" sz="3200" dirty="0" err="1">
                <a:cs typeface="Times New Roman" pitchFamily="18" charset="0"/>
              </a:rPr>
              <a:t>mấy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học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sinh</a:t>
            </a:r>
            <a:r>
              <a:rPr lang="en-US" sz="3200" dirty="0">
                <a:cs typeface="Times New Roman" pitchFamily="18" charset="0"/>
              </a:rPr>
              <a:t>?</a:t>
            </a:r>
          </a:p>
        </p:txBody>
      </p:sp>
      <p:sp>
        <p:nvSpPr>
          <p:cNvPr id="8494" name="Text Box 302"/>
          <p:cNvSpPr txBox="1">
            <a:spLocks noChangeArrowheads="1"/>
          </p:cNvSpPr>
          <p:nvPr/>
        </p:nvSpPr>
        <p:spPr bwMode="auto">
          <a:xfrm>
            <a:off x="1295400" y="3154362"/>
            <a:ext cx="2057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 dirty="0" err="1">
                <a:solidFill>
                  <a:srgbClr val="0000FF"/>
                </a:solidFill>
                <a:cs typeface="Times New Roman" pitchFamily="18" charset="0"/>
              </a:rPr>
              <a:t>Tóm</a:t>
            </a:r>
            <a:r>
              <a:rPr lang="en-US" sz="3200" b="1" u="sng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cs typeface="Times New Roman" pitchFamily="18" charset="0"/>
              </a:rPr>
              <a:t>tắt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:</a:t>
            </a:r>
          </a:p>
        </p:txBody>
      </p:sp>
      <p:sp>
        <p:nvSpPr>
          <p:cNvPr id="8495" name="Text Box 303"/>
          <p:cNvSpPr txBox="1">
            <a:spLocks noChangeArrowheads="1"/>
          </p:cNvSpPr>
          <p:nvPr/>
        </p:nvSpPr>
        <p:spPr bwMode="auto">
          <a:xfrm>
            <a:off x="228603" y="3733808"/>
            <a:ext cx="40386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3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tô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̉ : 24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học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sinh</a:t>
            </a:r>
            <a:endParaRPr lang="en-US" sz="3200" dirty="0">
              <a:solidFill>
                <a:srgbClr val="0000FF"/>
              </a:solidFill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1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tô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̉ : …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học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8497" name="Text Box 305"/>
          <p:cNvSpPr txBox="1">
            <a:spLocks noChangeArrowheads="1"/>
          </p:cNvSpPr>
          <p:nvPr/>
        </p:nvSpPr>
        <p:spPr bwMode="auto">
          <a:xfrm>
            <a:off x="5867400" y="3078162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 dirty="0" err="1">
                <a:solidFill>
                  <a:srgbClr val="0000FF"/>
                </a:solidFill>
                <a:cs typeface="Times New Roman" pitchFamily="18" charset="0"/>
              </a:rPr>
              <a:t>Bài</a:t>
            </a:r>
            <a:r>
              <a:rPr lang="en-US" sz="3200" b="1" u="sng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cs typeface="Times New Roman" pitchFamily="18" charset="0"/>
              </a:rPr>
              <a:t>giải</a:t>
            </a:r>
            <a:endParaRPr lang="en-US" sz="3200" b="1" u="sng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8498" name="Text Box 306"/>
          <p:cNvSpPr txBox="1">
            <a:spLocks noChangeArrowheads="1"/>
          </p:cNvSpPr>
          <p:nvPr/>
        </p:nvSpPr>
        <p:spPr bwMode="auto">
          <a:xfrm>
            <a:off x="3962400" y="3733808"/>
            <a:ext cx="51054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học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mỗi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tô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̉ có là: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    24 : 3 = 8 (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học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	  </a:t>
            </a:r>
            <a:r>
              <a:rPr lang="en-US" sz="3200" dirty="0" smtClean="0">
                <a:solidFill>
                  <a:srgbClr val="0000FF"/>
                </a:solidFill>
                <a:cs typeface="Times New Roman" pitchFamily="18" charset="0"/>
              </a:rPr>
              <a:t>     </a:t>
            </a:r>
            <a:r>
              <a:rPr 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Đáp</a:t>
            </a:r>
            <a:r>
              <a:rPr 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sô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́: 8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học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sinh</a:t>
            </a:r>
            <a:r>
              <a:rPr lang="en-US" sz="3200" dirty="0" smtClean="0">
                <a:solidFill>
                  <a:srgbClr val="0000FF"/>
                </a:solidFill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8501" name="Line 309"/>
          <p:cNvSpPr>
            <a:spLocks noChangeShapeType="1"/>
          </p:cNvSpPr>
          <p:nvPr/>
        </p:nvSpPr>
        <p:spPr bwMode="auto">
          <a:xfrm>
            <a:off x="3886200" y="3289307"/>
            <a:ext cx="0" cy="2637609"/>
          </a:xfrm>
          <a:prstGeom prst="line">
            <a:avLst/>
          </a:prstGeom>
          <a:noFill/>
          <a:ln w="635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1" grpId="0" animBg="1"/>
      <p:bldP spid="8492" grpId="0"/>
      <p:bldP spid="8493" grpId="0"/>
      <p:bldP spid="8494" grpId="0"/>
      <p:bldP spid="8495" grpId="0" uiExpand="1" build="p" bldLvl="5"/>
      <p:bldP spid="8497" grpId="0"/>
      <p:bldP spid="8498" grpId="0"/>
      <p:bldP spid="850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3"/>
          <p:cNvSpPr txBox="1">
            <a:spLocks noChangeArrowheads="1"/>
          </p:cNvSpPr>
          <p:nvPr/>
        </p:nvSpPr>
        <p:spPr bwMode="auto">
          <a:xfrm>
            <a:off x="-2559" y="692696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sz="3200" b="1" dirty="0" err="1" smtClean="0">
                <a:latin typeface="HP001 4 hàng" pitchFamily="34" charset="0"/>
              </a:rPr>
              <a:t>Chủ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nhật</a:t>
            </a:r>
            <a:r>
              <a:rPr lang="en-US" sz="3200" b="1" dirty="0" smtClean="0">
                <a:latin typeface="HP001 4 hàng" pitchFamily="34" charset="0"/>
              </a:rPr>
              <a:t>, </a:t>
            </a:r>
            <a:r>
              <a:rPr lang="en-US" sz="3200" b="1" dirty="0" err="1">
                <a:latin typeface="HP001 4 hàng" pitchFamily="34" charset="0"/>
              </a:rPr>
              <a:t>ngày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smtClean="0">
                <a:latin typeface="HP001 4 hàng" pitchFamily="34" charset="0"/>
              </a:rPr>
              <a:t>26 </a:t>
            </a:r>
            <a:r>
              <a:rPr lang="en-US" sz="3200" b="1" dirty="0" err="1">
                <a:latin typeface="HP001 4 hàng" pitchFamily="34" charset="0"/>
              </a:rPr>
              <a:t>tháng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smtClean="0">
                <a:latin typeface="HP001 4 hàng" pitchFamily="34" charset="0"/>
              </a:rPr>
              <a:t>4 </a:t>
            </a:r>
            <a:r>
              <a:rPr lang="en-US" sz="3200" b="1" dirty="0" err="1">
                <a:latin typeface="HP001 4 hàng" pitchFamily="34" charset="0"/>
              </a:rPr>
              <a:t>năm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vi-VN" sz="3200" b="1" dirty="0">
                <a:latin typeface="HP001 4 hàng" pitchFamily="34" charset="0"/>
              </a:rPr>
              <a:t>2020</a:t>
            </a:r>
            <a:endParaRPr lang="en-US" sz="3200" b="1" dirty="0">
              <a:latin typeface="HP001 4 hàng" pitchFamily="34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sz="3200" b="1" u="sng" dirty="0" err="1" smtClean="0">
                <a:solidFill>
                  <a:srgbClr val="0000FF"/>
                </a:solidFill>
                <a:latin typeface="HP001 4 hàng" pitchFamily="34" charset="0"/>
              </a:rPr>
              <a:t>Toán</a:t>
            </a:r>
            <a:endParaRPr lang="en-US" sz="3200" b="1" u="sng" dirty="0" smtClean="0">
              <a:solidFill>
                <a:srgbClr val="0000FF"/>
              </a:solidFill>
              <a:latin typeface="HP001 4 hàng" pitchFamily="34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Luyện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(115)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153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2" name="Text Box 398"/>
          <p:cNvSpPr txBox="1">
            <a:spLocks noChangeArrowheads="1"/>
          </p:cNvSpPr>
          <p:nvPr/>
        </p:nvSpPr>
        <p:spPr bwMode="auto">
          <a:xfrm>
            <a:off x="914400" y="914400"/>
            <a:ext cx="304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latin typeface=".VnTime" pitchFamily="34" charset="0"/>
              </a:rPr>
              <a:t>1.TÝnh nhÈm:</a:t>
            </a:r>
          </a:p>
        </p:txBody>
      </p:sp>
      <p:sp>
        <p:nvSpPr>
          <p:cNvPr id="6553" name="Text Box 409"/>
          <p:cNvSpPr txBox="1">
            <a:spLocks noChangeArrowheads="1"/>
          </p:cNvSpPr>
          <p:nvPr/>
        </p:nvSpPr>
        <p:spPr bwMode="auto">
          <a:xfrm>
            <a:off x="628650" y="2590806"/>
            <a:ext cx="12954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6 : 3 =</a:t>
            </a:r>
          </a:p>
          <a:p>
            <a:pPr eaLnBrk="1" hangingPunct="1">
              <a:spcBef>
                <a:spcPct val="50000"/>
              </a:spcBef>
            </a:pPr>
            <a:r>
              <a:rPr lang="en-US" b="1"/>
              <a:t>9 : 3 =</a:t>
            </a:r>
          </a:p>
        </p:txBody>
      </p:sp>
      <p:sp>
        <p:nvSpPr>
          <p:cNvPr id="6554" name="Text Box 410"/>
          <p:cNvSpPr txBox="1">
            <a:spLocks noChangeArrowheads="1"/>
          </p:cNvSpPr>
          <p:nvPr/>
        </p:nvSpPr>
        <p:spPr bwMode="auto">
          <a:xfrm>
            <a:off x="2457450" y="2590806"/>
            <a:ext cx="15240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12 : 3 =</a:t>
            </a:r>
          </a:p>
          <a:p>
            <a:pPr eaLnBrk="1" hangingPunct="1">
              <a:spcBef>
                <a:spcPct val="50000"/>
              </a:spcBef>
            </a:pPr>
            <a:r>
              <a:rPr lang="en-US" b="1"/>
              <a:t>27 : 3 =</a:t>
            </a:r>
          </a:p>
        </p:txBody>
      </p:sp>
      <p:sp>
        <p:nvSpPr>
          <p:cNvPr id="6555" name="Text Box 411"/>
          <p:cNvSpPr txBox="1">
            <a:spLocks noChangeArrowheads="1"/>
          </p:cNvSpPr>
          <p:nvPr/>
        </p:nvSpPr>
        <p:spPr bwMode="auto">
          <a:xfrm>
            <a:off x="4438650" y="2638431"/>
            <a:ext cx="16764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15 : 3 =</a:t>
            </a:r>
          </a:p>
          <a:p>
            <a:pPr eaLnBrk="1" hangingPunct="1">
              <a:spcBef>
                <a:spcPct val="50000"/>
              </a:spcBef>
            </a:pPr>
            <a:r>
              <a:rPr lang="en-US" b="1"/>
              <a:t>24 : 3 =</a:t>
            </a:r>
          </a:p>
        </p:txBody>
      </p:sp>
      <p:sp>
        <p:nvSpPr>
          <p:cNvPr id="6556" name="Text Box 412"/>
          <p:cNvSpPr txBox="1">
            <a:spLocks noChangeArrowheads="1"/>
          </p:cNvSpPr>
          <p:nvPr/>
        </p:nvSpPr>
        <p:spPr bwMode="auto">
          <a:xfrm>
            <a:off x="6605588" y="2609856"/>
            <a:ext cx="15240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30 : 3 =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/>
              <a:t>18 : 3 =</a:t>
            </a:r>
          </a:p>
        </p:txBody>
      </p:sp>
      <p:sp>
        <p:nvSpPr>
          <p:cNvPr id="6557" name="Text Box 413"/>
          <p:cNvSpPr txBox="1">
            <a:spLocks noChangeArrowheads="1"/>
          </p:cNvSpPr>
          <p:nvPr/>
        </p:nvSpPr>
        <p:spPr bwMode="auto">
          <a:xfrm>
            <a:off x="1700213" y="2571756"/>
            <a:ext cx="3810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2</a:t>
            </a:r>
          </a:p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558" name="Text Box 414"/>
          <p:cNvSpPr txBox="1">
            <a:spLocks noChangeArrowheads="1"/>
          </p:cNvSpPr>
          <p:nvPr/>
        </p:nvSpPr>
        <p:spPr bwMode="auto">
          <a:xfrm>
            <a:off x="3738563" y="2562231"/>
            <a:ext cx="3810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4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6559" name="Text Box 415"/>
          <p:cNvSpPr txBox="1">
            <a:spLocks noChangeArrowheads="1"/>
          </p:cNvSpPr>
          <p:nvPr/>
        </p:nvSpPr>
        <p:spPr bwMode="auto">
          <a:xfrm>
            <a:off x="7848600" y="2605088"/>
            <a:ext cx="60960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10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560" name="Text Box 416"/>
          <p:cNvSpPr txBox="1">
            <a:spLocks noChangeArrowheads="1"/>
          </p:cNvSpPr>
          <p:nvPr/>
        </p:nvSpPr>
        <p:spPr bwMode="auto">
          <a:xfrm>
            <a:off x="5691188" y="2619381"/>
            <a:ext cx="3810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5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xmlns="" val="171281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2" grpId="0"/>
      <p:bldP spid="6553" grpId="0"/>
      <p:bldP spid="6554" grpId="0"/>
      <p:bldP spid="6555" grpId="0"/>
      <p:bldP spid="6556" grpId="0"/>
      <p:bldP spid="6557" grpId="0"/>
      <p:bldP spid="6558" grpId="0"/>
      <p:bldP spid="6559" grpId="0"/>
      <p:bldP spid="65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72" name="Text Box 2124"/>
          <p:cNvSpPr txBox="1">
            <a:spLocks noChangeArrowheads="1"/>
          </p:cNvSpPr>
          <p:nvPr/>
        </p:nvSpPr>
        <p:spPr bwMode="auto">
          <a:xfrm>
            <a:off x="1066800" y="1143000"/>
            <a:ext cx="304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latin typeface=".VnTime" pitchFamily="34" charset="0"/>
              </a:rPr>
              <a:t>2.TÝnh nhÈm:</a:t>
            </a:r>
          </a:p>
        </p:txBody>
      </p:sp>
      <p:sp>
        <p:nvSpPr>
          <p:cNvPr id="55373" name="Text Box 2125"/>
          <p:cNvSpPr txBox="1">
            <a:spLocks noChangeArrowheads="1"/>
          </p:cNvSpPr>
          <p:nvPr/>
        </p:nvSpPr>
        <p:spPr bwMode="auto">
          <a:xfrm>
            <a:off x="533400" y="2819406"/>
            <a:ext cx="14478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  3 x 6 =</a:t>
            </a:r>
          </a:p>
          <a:p>
            <a:pPr eaLnBrk="1" hangingPunct="1">
              <a:spcBef>
                <a:spcPct val="50000"/>
              </a:spcBef>
            </a:pPr>
            <a:r>
              <a:rPr lang="en-US" b="1"/>
              <a:t>18 : 3  =</a:t>
            </a:r>
          </a:p>
        </p:txBody>
      </p:sp>
      <p:sp>
        <p:nvSpPr>
          <p:cNvPr id="55377" name="Text Box 2129"/>
          <p:cNvSpPr txBox="1">
            <a:spLocks noChangeArrowheads="1"/>
          </p:cNvSpPr>
          <p:nvPr/>
        </p:nvSpPr>
        <p:spPr bwMode="auto">
          <a:xfrm>
            <a:off x="1828801" y="2787656"/>
            <a:ext cx="585788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18</a:t>
            </a:r>
          </a:p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  6</a:t>
            </a:r>
          </a:p>
        </p:txBody>
      </p:sp>
      <p:sp>
        <p:nvSpPr>
          <p:cNvPr id="55381" name="Text Box 2133"/>
          <p:cNvSpPr txBox="1">
            <a:spLocks noChangeArrowheads="1"/>
          </p:cNvSpPr>
          <p:nvPr/>
        </p:nvSpPr>
        <p:spPr bwMode="auto">
          <a:xfrm>
            <a:off x="2614613" y="2789238"/>
            <a:ext cx="144780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  3 x 9 =</a:t>
            </a:r>
          </a:p>
          <a:p>
            <a:pPr eaLnBrk="1" hangingPunct="1">
              <a:spcBef>
                <a:spcPct val="50000"/>
              </a:spcBef>
            </a:pPr>
            <a:r>
              <a:rPr lang="en-US" b="1"/>
              <a:t>27 : 3  =</a:t>
            </a:r>
          </a:p>
        </p:txBody>
      </p:sp>
      <p:sp>
        <p:nvSpPr>
          <p:cNvPr id="55382" name="Text Box 2134"/>
          <p:cNvSpPr txBox="1">
            <a:spLocks noChangeArrowheads="1"/>
          </p:cNvSpPr>
          <p:nvPr/>
        </p:nvSpPr>
        <p:spPr bwMode="auto">
          <a:xfrm>
            <a:off x="3910016" y="2770188"/>
            <a:ext cx="585787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27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  9</a:t>
            </a:r>
          </a:p>
        </p:txBody>
      </p:sp>
      <p:sp>
        <p:nvSpPr>
          <p:cNvPr id="55383" name="Text Box 2135"/>
          <p:cNvSpPr txBox="1">
            <a:spLocks noChangeArrowheads="1"/>
          </p:cNvSpPr>
          <p:nvPr/>
        </p:nvSpPr>
        <p:spPr bwMode="auto">
          <a:xfrm>
            <a:off x="4824413" y="2738438"/>
            <a:ext cx="144780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  3 x 3 =</a:t>
            </a:r>
          </a:p>
          <a:p>
            <a:pPr eaLnBrk="1" hangingPunct="1">
              <a:spcBef>
                <a:spcPct val="50000"/>
              </a:spcBef>
            </a:pPr>
            <a:r>
              <a:rPr lang="en-US" b="1"/>
              <a:t>  9 : 3  =</a:t>
            </a:r>
          </a:p>
        </p:txBody>
      </p:sp>
      <p:sp>
        <p:nvSpPr>
          <p:cNvPr id="55384" name="Text Box 2136"/>
          <p:cNvSpPr txBox="1">
            <a:spLocks noChangeArrowheads="1"/>
          </p:cNvSpPr>
          <p:nvPr/>
        </p:nvSpPr>
        <p:spPr bwMode="auto">
          <a:xfrm>
            <a:off x="6119816" y="2706688"/>
            <a:ext cx="585787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9</a:t>
            </a:r>
          </a:p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5385" name="Text Box 2137"/>
          <p:cNvSpPr txBox="1">
            <a:spLocks noChangeArrowheads="1"/>
          </p:cNvSpPr>
          <p:nvPr/>
        </p:nvSpPr>
        <p:spPr bwMode="auto">
          <a:xfrm>
            <a:off x="6958013" y="2732088"/>
            <a:ext cx="144780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  3 x 1 =</a:t>
            </a:r>
          </a:p>
          <a:p>
            <a:pPr eaLnBrk="1" hangingPunct="1">
              <a:spcBef>
                <a:spcPct val="50000"/>
              </a:spcBef>
            </a:pPr>
            <a:r>
              <a:rPr lang="en-US" b="1"/>
              <a:t>  3 : 3  =</a:t>
            </a:r>
          </a:p>
        </p:txBody>
      </p:sp>
      <p:sp>
        <p:nvSpPr>
          <p:cNvPr id="55386" name="Text Box 2138"/>
          <p:cNvSpPr txBox="1">
            <a:spLocks noChangeArrowheads="1"/>
          </p:cNvSpPr>
          <p:nvPr/>
        </p:nvSpPr>
        <p:spPr bwMode="auto">
          <a:xfrm>
            <a:off x="8253416" y="2725738"/>
            <a:ext cx="585787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3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" name="Text Box 2125"/>
          <p:cNvSpPr txBox="1">
            <a:spLocks noChangeArrowheads="1"/>
          </p:cNvSpPr>
          <p:nvPr/>
        </p:nvSpPr>
        <p:spPr bwMode="auto">
          <a:xfrm>
            <a:off x="528638" y="2822581"/>
            <a:ext cx="14478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  3 x 6 =</a:t>
            </a:r>
          </a:p>
          <a:p>
            <a:pPr eaLnBrk="1" hangingPunct="1">
              <a:spcBef>
                <a:spcPct val="50000"/>
              </a:spcBef>
            </a:pPr>
            <a:r>
              <a:rPr lang="en-US" b="1"/>
              <a:t>18 : 3  =</a:t>
            </a:r>
          </a:p>
        </p:txBody>
      </p:sp>
      <p:sp>
        <p:nvSpPr>
          <p:cNvPr id="3" name="Text Box 2129"/>
          <p:cNvSpPr txBox="1">
            <a:spLocks noChangeArrowheads="1"/>
          </p:cNvSpPr>
          <p:nvPr/>
        </p:nvSpPr>
        <p:spPr bwMode="auto">
          <a:xfrm>
            <a:off x="1824041" y="2790831"/>
            <a:ext cx="585787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18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  6</a:t>
            </a:r>
          </a:p>
        </p:txBody>
      </p:sp>
    </p:spTree>
    <p:extLst>
      <p:ext uri="{BB962C8B-B14F-4D97-AF65-F5344CB8AC3E}">
        <p14:creationId xmlns:p14="http://schemas.microsoft.com/office/powerpoint/2010/main" xmlns="" val="173017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5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5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5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5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72" grpId="0"/>
      <p:bldP spid="55373" grpId="0"/>
      <p:bldP spid="55377" grpId="0"/>
      <p:bldP spid="55381" grpId="0"/>
      <p:bldP spid="55382" grpId="0"/>
      <p:bldP spid="55383" grpId="0"/>
      <p:bldP spid="55384" grpId="0"/>
      <p:bldP spid="55385" grpId="0"/>
      <p:bldP spid="55386" grpId="0"/>
      <p:bldP spid="2" grpId="0"/>
      <p:bldP spid="2" grpId="1"/>
      <p:bldP spid="3" grpId="0"/>
      <p:bldP spid="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75" name="Text Box 399"/>
          <p:cNvSpPr txBox="1">
            <a:spLocks noChangeArrowheads="1"/>
          </p:cNvSpPr>
          <p:nvPr/>
        </p:nvSpPr>
        <p:spPr bwMode="auto">
          <a:xfrm>
            <a:off x="3434581" y="1752602"/>
            <a:ext cx="1641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u="sng" dirty="0" err="1" smtClean="0">
                <a:cs typeface="Times New Roman" pitchFamily="18" charset="0"/>
              </a:rPr>
              <a:t>Tóm</a:t>
            </a:r>
            <a:r>
              <a:rPr lang="en-US" b="1" u="sng" dirty="0" smtClean="0">
                <a:cs typeface="Times New Roman" pitchFamily="18" charset="0"/>
              </a:rPr>
              <a:t> </a:t>
            </a:r>
            <a:r>
              <a:rPr lang="en-US" b="1" u="sng" dirty="0" err="1" smtClean="0">
                <a:cs typeface="Times New Roman" pitchFamily="18" charset="0"/>
              </a:rPr>
              <a:t>tắt</a:t>
            </a:r>
            <a:endParaRPr lang="en-US" b="1" u="sng" dirty="0">
              <a:cs typeface="Times New Roman" pitchFamily="18" charset="0"/>
            </a:endParaRPr>
          </a:p>
        </p:txBody>
      </p:sp>
      <p:sp>
        <p:nvSpPr>
          <p:cNvPr id="50576" name="Text Box 400"/>
          <p:cNvSpPr txBox="1">
            <a:spLocks noChangeArrowheads="1"/>
          </p:cNvSpPr>
          <p:nvPr/>
        </p:nvSpPr>
        <p:spPr bwMode="auto">
          <a:xfrm>
            <a:off x="3093022" y="2395538"/>
            <a:ext cx="2743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3 </a:t>
            </a:r>
            <a:r>
              <a:rPr lang="en-US" dirty="0" err="1" smtClean="0">
                <a:cs typeface="Times New Roman" pitchFamily="18" charset="0"/>
              </a:rPr>
              <a:t>túi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>
                <a:cs typeface="Times New Roman" pitchFamily="18" charset="0"/>
              </a:rPr>
              <a:t>:   15kg </a:t>
            </a:r>
            <a:r>
              <a:rPr lang="en-US" dirty="0" err="1" smtClean="0">
                <a:cs typeface="Times New Roman" pitchFamily="18" charset="0"/>
              </a:rPr>
              <a:t>gạo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50577" name="Rectangle 401"/>
          <p:cNvSpPr>
            <a:spLocks noChangeArrowheads="1"/>
          </p:cNvSpPr>
          <p:nvPr/>
        </p:nvSpPr>
        <p:spPr bwMode="auto">
          <a:xfrm>
            <a:off x="3093025" y="2952751"/>
            <a:ext cx="27751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1 </a:t>
            </a:r>
            <a:r>
              <a:rPr lang="en-US" dirty="0" err="1" smtClean="0">
                <a:cs typeface="Times New Roman" pitchFamily="18" charset="0"/>
              </a:rPr>
              <a:t>túi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>
                <a:cs typeface="Times New Roman" pitchFamily="18" charset="0"/>
              </a:rPr>
              <a:t>:…...kg </a:t>
            </a:r>
            <a:r>
              <a:rPr lang="en-US" dirty="0" err="1" smtClean="0">
                <a:cs typeface="Times New Roman" pitchFamily="18" charset="0"/>
              </a:rPr>
              <a:t>gạo</a:t>
            </a:r>
            <a:r>
              <a:rPr lang="en-US" dirty="0" smtClean="0">
                <a:cs typeface="Times New Roman" pitchFamily="18" charset="0"/>
              </a:rPr>
              <a:t>?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50579" name="Text Box 403"/>
          <p:cNvSpPr txBox="1">
            <a:spLocks noChangeArrowheads="1"/>
          </p:cNvSpPr>
          <p:nvPr/>
        </p:nvSpPr>
        <p:spPr bwMode="auto">
          <a:xfrm>
            <a:off x="3429000" y="388620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u="sng" dirty="0" err="1">
                <a:latin typeface=".VnTime" pitchFamily="34" charset="0"/>
              </a:rPr>
              <a:t>Bµi</a:t>
            </a:r>
            <a:r>
              <a:rPr lang="en-US" b="1" u="sng" dirty="0">
                <a:latin typeface=".VnTime" pitchFamily="34" charset="0"/>
              </a:rPr>
              <a:t> </a:t>
            </a:r>
            <a:r>
              <a:rPr lang="en-US" b="1" u="sng" dirty="0" err="1">
                <a:latin typeface=".VnTime" pitchFamily="34" charset="0"/>
              </a:rPr>
              <a:t>gi¶i</a:t>
            </a:r>
            <a:endParaRPr lang="en-US" b="1" u="sng" dirty="0">
              <a:latin typeface=".VnTime" pitchFamily="34" charset="0"/>
            </a:endParaRPr>
          </a:p>
        </p:txBody>
      </p:sp>
      <p:sp>
        <p:nvSpPr>
          <p:cNvPr id="50580" name="Text Box 404"/>
          <p:cNvSpPr txBox="1">
            <a:spLocks noChangeArrowheads="1"/>
          </p:cNvSpPr>
          <p:nvPr/>
        </p:nvSpPr>
        <p:spPr bwMode="auto">
          <a:xfrm>
            <a:off x="1371600" y="4421430"/>
            <a:ext cx="738524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  </a:t>
            </a:r>
            <a:r>
              <a:rPr lang="en-US" dirty="0" err="1" smtClean="0">
                <a:cs typeface="Times New Roman" pitchFamily="18" charset="0"/>
              </a:rPr>
              <a:t>Mỗi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túi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có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số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ki</a:t>
            </a:r>
            <a:r>
              <a:rPr lang="en-US" dirty="0" smtClean="0">
                <a:cs typeface="Times New Roman" pitchFamily="18" charset="0"/>
              </a:rPr>
              <a:t> - </a:t>
            </a:r>
            <a:r>
              <a:rPr lang="en-US" dirty="0" err="1" smtClean="0">
                <a:cs typeface="Times New Roman" pitchFamily="18" charset="0"/>
              </a:rPr>
              <a:t>lô</a:t>
            </a:r>
            <a:r>
              <a:rPr lang="en-US" dirty="0" smtClean="0">
                <a:cs typeface="Times New Roman" pitchFamily="18" charset="0"/>
              </a:rPr>
              <a:t> – gam </a:t>
            </a:r>
            <a:r>
              <a:rPr lang="en-US" dirty="0" err="1" smtClean="0">
                <a:cs typeface="Times New Roman" pitchFamily="18" charset="0"/>
              </a:rPr>
              <a:t>gạo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là</a:t>
            </a:r>
            <a:r>
              <a:rPr lang="en-US" dirty="0" smtClean="0">
                <a:cs typeface="Times New Roman" pitchFamily="18" charset="0"/>
              </a:rPr>
              <a:t>:</a:t>
            </a:r>
            <a:endParaRPr lang="en-US" dirty="0"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      </a:t>
            </a:r>
            <a:r>
              <a:rPr lang="en-US" dirty="0" smtClean="0">
                <a:cs typeface="Times New Roman" pitchFamily="18" charset="0"/>
              </a:rPr>
              <a:t>           15  </a:t>
            </a:r>
            <a:r>
              <a:rPr lang="en-US" dirty="0">
                <a:cs typeface="Times New Roman" pitchFamily="18" charset="0"/>
              </a:rPr>
              <a:t>:  3  =  5 (kg)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                  </a:t>
            </a:r>
            <a:r>
              <a:rPr lang="en-US" dirty="0" smtClean="0">
                <a:cs typeface="Times New Roman" pitchFamily="18" charset="0"/>
              </a:rPr>
              <a:t>             </a:t>
            </a:r>
            <a:r>
              <a:rPr lang="en-US" dirty="0" err="1" smtClean="0">
                <a:cs typeface="Times New Roman" pitchFamily="18" charset="0"/>
              </a:rPr>
              <a:t>Đáp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số</a:t>
            </a:r>
            <a:r>
              <a:rPr lang="en-US" dirty="0" smtClean="0">
                <a:cs typeface="Times New Roman" pitchFamily="18" charset="0"/>
              </a:rPr>
              <a:t>: </a:t>
            </a:r>
            <a:r>
              <a:rPr lang="en-US" dirty="0">
                <a:cs typeface="Times New Roman" pitchFamily="18" charset="0"/>
              </a:rPr>
              <a:t>5 kg </a:t>
            </a:r>
            <a:r>
              <a:rPr lang="en-US" dirty="0" err="1" smtClean="0">
                <a:cs typeface="Times New Roman" pitchFamily="18" charset="0"/>
              </a:rPr>
              <a:t>gạo</a:t>
            </a:r>
            <a:r>
              <a:rPr lang="en-US" dirty="0" smtClean="0">
                <a:cs typeface="Times New Roman" pitchFamily="18" charset="0"/>
              </a:rPr>
              <a:t>.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8203" name="Text Box 405"/>
          <p:cNvSpPr txBox="1">
            <a:spLocks noChangeArrowheads="1"/>
          </p:cNvSpPr>
          <p:nvPr/>
        </p:nvSpPr>
        <p:spPr bwMode="auto">
          <a:xfrm>
            <a:off x="0" y="455616"/>
            <a:ext cx="8686800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latin typeface=".VnTime" pitchFamily="34" charset="0"/>
              </a:rPr>
              <a:t> 4. </a:t>
            </a:r>
            <a:r>
              <a:rPr lang="en-US" b="1" dirty="0" err="1">
                <a:latin typeface=".VnTime" pitchFamily="34" charset="0"/>
              </a:rPr>
              <a:t>Cã</a:t>
            </a:r>
            <a:r>
              <a:rPr lang="en-US" b="1" dirty="0">
                <a:latin typeface=".VnTime" pitchFamily="34" charset="0"/>
              </a:rPr>
              <a:t> 15kg g¹o </a:t>
            </a:r>
            <a:r>
              <a:rPr lang="en-US" b="1" dirty="0" err="1">
                <a:latin typeface=".VnTime" pitchFamily="34" charset="0"/>
              </a:rPr>
              <a:t>chia</a:t>
            </a:r>
            <a:r>
              <a:rPr lang="en-US" b="1" dirty="0">
                <a:latin typeface=".VnTime" pitchFamily="34" charset="0"/>
              </a:rPr>
              <a:t> ®</a:t>
            </a:r>
            <a:r>
              <a:rPr lang="en-US" b="1" dirty="0" err="1">
                <a:latin typeface=".VnTime" pitchFamily="34" charset="0"/>
              </a:rPr>
              <a:t>Òu</a:t>
            </a:r>
            <a:r>
              <a:rPr lang="en-US" b="1" dirty="0">
                <a:latin typeface=".VnTime" pitchFamily="34" charset="0"/>
              </a:rPr>
              <a:t> </a:t>
            </a:r>
            <a:r>
              <a:rPr lang="en-US" b="1" dirty="0" err="1">
                <a:latin typeface=".VnTime" pitchFamily="34" charset="0"/>
              </a:rPr>
              <a:t>vµo</a:t>
            </a:r>
            <a:r>
              <a:rPr lang="en-US" b="1" dirty="0">
                <a:latin typeface=".VnTime" pitchFamily="34" charset="0"/>
              </a:rPr>
              <a:t> 3 </a:t>
            </a:r>
            <a:r>
              <a:rPr lang="en-US" b="1" dirty="0" err="1">
                <a:latin typeface=".VnTime" pitchFamily="34" charset="0"/>
              </a:rPr>
              <a:t>tói</a:t>
            </a:r>
            <a:r>
              <a:rPr lang="en-US" b="1" dirty="0">
                <a:latin typeface=".VnTime" pitchFamily="34" charset="0"/>
              </a:rPr>
              <a:t>. </a:t>
            </a:r>
            <a:r>
              <a:rPr lang="en-US" b="1" dirty="0" err="1">
                <a:latin typeface=".VnTime" pitchFamily="34" charset="0"/>
              </a:rPr>
              <a:t>Hái</a:t>
            </a:r>
            <a:r>
              <a:rPr lang="en-US" b="1" dirty="0">
                <a:latin typeface=".VnTime" pitchFamily="34" charset="0"/>
              </a:rPr>
              <a:t> </a:t>
            </a:r>
            <a:r>
              <a:rPr lang="en-US" b="1" dirty="0" err="1">
                <a:latin typeface=".VnTime" pitchFamily="34" charset="0"/>
              </a:rPr>
              <a:t>mçi</a:t>
            </a:r>
            <a:r>
              <a:rPr lang="en-US" b="1" dirty="0">
                <a:latin typeface=".VnTime" pitchFamily="34" charset="0"/>
              </a:rPr>
              <a:t> </a:t>
            </a:r>
            <a:r>
              <a:rPr lang="en-US" b="1" dirty="0" err="1">
                <a:latin typeface=".VnTime" pitchFamily="34" charset="0"/>
              </a:rPr>
              <a:t>tói</a:t>
            </a:r>
            <a:r>
              <a:rPr lang="en-US" b="1" dirty="0">
                <a:latin typeface=".VnTime" pitchFamily="34" charset="0"/>
              </a:rPr>
              <a:t> </a:t>
            </a:r>
            <a:r>
              <a:rPr lang="en-US" b="1" dirty="0" err="1">
                <a:latin typeface=".VnTime" pitchFamily="34" charset="0"/>
              </a:rPr>
              <a:t>cã</a:t>
            </a:r>
            <a:r>
              <a:rPr lang="en-US" b="1" dirty="0">
                <a:latin typeface=".VnTime" pitchFamily="34" charset="0"/>
              </a:rPr>
              <a:t> </a:t>
            </a:r>
            <a:r>
              <a:rPr lang="en-US" b="1" dirty="0" err="1">
                <a:latin typeface=".VnTime" pitchFamily="34" charset="0"/>
              </a:rPr>
              <a:t>mÊy</a:t>
            </a:r>
            <a:r>
              <a:rPr lang="en-US" b="1" dirty="0">
                <a:latin typeface=".VnTime" pitchFamily="34" charset="0"/>
              </a:rPr>
              <a:t> </a:t>
            </a:r>
            <a:r>
              <a:rPr lang="en-US" b="1" dirty="0" err="1">
                <a:latin typeface=".VnTime" pitchFamily="34" charset="0"/>
              </a:rPr>
              <a:t>ki</a:t>
            </a:r>
            <a:r>
              <a:rPr lang="en-US" b="1" dirty="0">
                <a:latin typeface=".VnTime" pitchFamily="34" charset="0"/>
              </a:rPr>
              <a:t>-l«-</a:t>
            </a:r>
            <a:r>
              <a:rPr lang="en-US" b="1" dirty="0" err="1">
                <a:latin typeface=".VnTime" pitchFamily="34" charset="0"/>
              </a:rPr>
              <a:t>gam</a:t>
            </a:r>
            <a:r>
              <a:rPr lang="en-US" b="1" dirty="0">
                <a:latin typeface=".VnTime" pitchFamily="34" charset="0"/>
              </a:rPr>
              <a:t> g¹o? </a:t>
            </a:r>
          </a:p>
        </p:txBody>
      </p:sp>
      <p:sp>
        <p:nvSpPr>
          <p:cNvPr id="50582" name="Line 406"/>
          <p:cNvSpPr>
            <a:spLocks noChangeShapeType="1"/>
          </p:cNvSpPr>
          <p:nvPr/>
        </p:nvSpPr>
        <p:spPr bwMode="auto">
          <a:xfrm>
            <a:off x="1219200" y="990600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583" name="Line 407"/>
          <p:cNvSpPr>
            <a:spLocks noChangeShapeType="1"/>
          </p:cNvSpPr>
          <p:nvPr/>
        </p:nvSpPr>
        <p:spPr bwMode="auto">
          <a:xfrm>
            <a:off x="2667000" y="990600"/>
            <a:ext cx="1219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584" name="Line 408"/>
          <p:cNvSpPr>
            <a:spLocks noChangeShapeType="1"/>
          </p:cNvSpPr>
          <p:nvPr/>
        </p:nvSpPr>
        <p:spPr bwMode="auto">
          <a:xfrm>
            <a:off x="4572000" y="1066800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585" name="Line 409"/>
          <p:cNvSpPr>
            <a:spLocks noChangeShapeType="1"/>
          </p:cNvSpPr>
          <p:nvPr/>
        </p:nvSpPr>
        <p:spPr bwMode="auto">
          <a:xfrm>
            <a:off x="6096000" y="1066800"/>
            <a:ext cx="990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586" name="Line 410"/>
          <p:cNvSpPr>
            <a:spLocks noChangeShapeType="1"/>
          </p:cNvSpPr>
          <p:nvPr/>
        </p:nvSpPr>
        <p:spPr bwMode="auto">
          <a:xfrm>
            <a:off x="152400" y="1524000"/>
            <a:ext cx="2133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995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0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50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50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50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50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50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2000"/>
                                        <p:tgtEl>
                                          <p:spTgt spid="50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2000"/>
                                        <p:tgtEl>
                                          <p:spTgt spid="50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0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50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75" grpId="0"/>
      <p:bldP spid="50576" grpId="0"/>
      <p:bldP spid="50577" grpId="0"/>
      <p:bldP spid="50579" grpId="0"/>
      <p:bldP spid="50580" grpId="0"/>
      <p:bldP spid="50582" grpId="0" animBg="1"/>
      <p:bldP spid="50583" grpId="0" animBg="1"/>
      <p:bldP spid="50584" grpId="0" animBg="1"/>
      <p:bldP spid="50585" grpId="0" animBg="1"/>
      <p:bldP spid="5058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 descr="Trọn bộ background powerpoint đẹp và chuyên nghiệp nhất cho slide"/>
          <p:cNvSpPr>
            <a:spLocks noChangeAspect="1" noChangeArrowheads="1"/>
          </p:cNvSpPr>
          <p:nvPr/>
        </p:nvSpPr>
        <p:spPr bwMode="auto">
          <a:xfrm>
            <a:off x="155575" y="-173355"/>
            <a:ext cx="304800" cy="36576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8" name="AutoShape 4" descr="Trọn bộ background powerpoint đẹp và chuyên nghiệp nhất cho slide"/>
          <p:cNvSpPr>
            <a:spLocks noChangeAspect="1" noChangeArrowheads="1"/>
          </p:cNvSpPr>
          <p:nvPr/>
        </p:nvSpPr>
        <p:spPr bwMode="auto">
          <a:xfrm>
            <a:off x="155575" y="-173355"/>
            <a:ext cx="304800" cy="36576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 descr="happy-children-playing-at-outdoor-park-vector-21479611.jpg"/>
          <p:cNvPicPr>
            <a:picLocks noChangeAspect="1"/>
          </p:cNvPicPr>
          <p:nvPr/>
        </p:nvPicPr>
        <p:blipFill>
          <a:blip r:embed="rId2"/>
          <a:srcRect b="113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1107566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50413410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Oval 2"/>
          <p:cNvSpPr>
            <a:spLocks noChangeArrowheads="1"/>
          </p:cNvSpPr>
          <p:nvPr/>
        </p:nvSpPr>
        <p:spPr bwMode="auto">
          <a:xfrm>
            <a:off x="2971800" y="1325880"/>
            <a:ext cx="838200" cy="82296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385F99"/>
            </a:prst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2708" name="Picture 4" descr="dh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3400" y="6080760"/>
            <a:ext cx="304800" cy="365760"/>
          </a:xfrm>
          <a:noFill/>
        </p:spPr>
      </p:pic>
      <p:sp>
        <p:nvSpPr>
          <p:cNvPr id="72712" name="Oval 8"/>
          <p:cNvSpPr>
            <a:spLocks noChangeArrowheads="1"/>
          </p:cNvSpPr>
          <p:nvPr/>
        </p:nvSpPr>
        <p:spPr bwMode="auto">
          <a:xfrm>
            <a:off x="7158038" y="5732464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 u="none">
                <a:solidFill>
                  <a:srgbClr val="000000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72713" name="Oval 9"/>
          <p:cNvSpPr>
            <a:spLocks noChangeArrowheads="1"/>
          </p:cNvSpPr>
          <p:nvPr/>
        </p:nvSpPr>
        <p:spPr bwMode="auto">
          <a:xfrm>
            <a:off x="7158038" y="573405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 u="none">
                <a:solidFill>
                  <a:srgbClr val="00000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72714" name="Oval 10"/>
          <p:cNvSpPr>
            <a:spLocks noChangeArrowheads="1"/>
          </p:cNvSpPr>
          <p:nvPr/>
        </p:nvSpPr>
        <p:spPr bwMode="auto">
          <a:xfrm>
            <a:off x="7162800" y="573405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 u="none">
                <a:solidFill>
                  <a:srgbClr val="0000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72715" name="Oval 11"/>
          <p:cNvSpPr>
            <a:spLocks noChangeArrowheads="1"/>
          </p:cNvSpPr>
          <p:nvPr/>
        </p:nvSpPr>
        <p:spPr bwMode="auto">
          <a:xfrm>
            <a:off x="7156450" y="57277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 u="none">
                <a:solidFill>
                  <a:srgbClr val="000000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72716" name="Oval 12"/>
          <p:cNvSpPr>
            <a:spLocks noChangeArrowheads="1"/>
          </p:cNvSpPr>
          <p:nvPr/>
        </p:nvSpPr>
        <p:spPr bwMode="auto">
          <a:xfrm>
            <a:off x="7159625" y="5724526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 u="none">
                <a:solidFill>
                  <a:srgbClr val="00000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72717" name="Oval 13"/>
          <p:cNvSpPr>
            <a:spLocks noChangeArrowheads="1"/>
          </p:cNvSpPr>
          <p:nvPr/>
        </p:nvSpPr>
        <p:spPr bwMode="auto">
          <a:xfrm>
            <a:off x="7159625" y="5724526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 u="none">
                <a:solidFill>
                  <a:srgbClr val="00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72718" name="Oval 14"/>
          <p:cNvSpPr>
            <a:spLocks noChangeArrowheads="1"/>
          </p:cNvSpPr>
          <p:nvPr/>
        </p:nvSpPr>
        <p:spPr bwMode="auto">
          <a:xfrm>
            <a:off x="7162800" y="5718175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 u="none">
                <a:solidFill>
                  <a:srgbClr val="00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72719" name="Oval 15"/>
          <p:cNvSpPr>
            <a:spLocks noChangeArrowheads="1"/>
          </p:cNvSpPr>
          <p:nvPr/>
        </p:nvSpPr>
        <p:spPr bwMode="auto">
          <a:xfrm>
            <a:off x="7162800" y="5715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 u="none">
                <a:solidFill>
                  <a:srgbClr val="00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72720" name="Oval 16"/>
          <p:cNvSpPr>
            <a:spLocks noChangeArrowheads="1"/>
          </p:cNvSpPr>
          <p:nvPr/>
        </p:nvSpPr>
        <p:spPr bwMode="auto">
          <a:xfrm>
            <a:off x="7162800" y="5724526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 u="none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72721" name="Oval 17"/>
          <p:cNvSpPr>
            <a:spLocks noChangeArrowheads="1"/>
          </p:cNvSpPr>
          <p:nvPr/>
        </p:nvSpPr>
        <p:spPr bwMode="auto">
          <a:xfrm>
            <a:off x="7159625" y="5718175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 u="none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72722" name="Oval 18"/>
          <p:cNvSpPr>
            <a:spLocks noChangeArrowheads="1"/>
          </p:cNvSpPr>
          <p:nvPr/>
        </p:nvSpPr>
        <p:spPr bwMode="auto">
          <a:xfrm>
            <a:off x="7153275" y="5718175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 u="none" dirty="0">
                <a:solidFill>
                  <a:srgbClr val="000000"/>
                </a:solidFill>
                <a:latin typeface="Times New Roman" pitchFamily="18" charset="0"/>
              </a:rPr>
              <a:t>0</a:t>
            </a:r>
          </a:p>
        </p:txBody>
      </p:sp>
      <p:pic>
        <p:nvPicPr>
          <p:cNvPr id="19472" name="Picture 19" descr="ArrowUp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19125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60" name="Text Box 56"/>
          <p:cNvSpPr txBox="1">
            <a:spLocks noChangeArrowheads="1"/>
          </p:cNvSpPr>
          <p:nvPr/>
        </p:nvSpPr>
        <p:spPr bwMode="auto">
          <a:xfrm>
            <a:off x="3124200" y="1386847"/>
            <a:ext cx="68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2761" name="Text Box 57"/>
          <p:cNvSpPr txBox="1">
            <a:spLocks noChangeArrowheads="1"/>
          </p:cNvSpPr>
          <p:nvPr/>
        </p:nvSpPr>
        <p:spPr bwMode="auto">
          <a:xfrm>
            <a:off x="6629400" y="1355677"/>
            <a:ext cx="106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9493" name="Line 367"/>
          <p:cNvSpPr>
            <a:spLocks noChangeShapeType="1"/>
          </p:cNvSpPr>
          <p:nvPr/>
        </p:nvSpPr>
        <p:spPr bwMode="auto">
          <a:xfrm>
            <a:off x="4572000" y="1447800"/>
            <a:ext cx="0" cy="5410200"/>
          </a:xfrm>
          <a:prstGeom prst="line">
            <a:avLst/>
          </a:prstGeom>
          <a:noFill/>
          <a:ln w="9525">
            <a:solidFill>
              <a:srgbClr val="00CC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6" name="Text Box 48"/>
          <p:cNvSpPr txBox="1">
            <a:spLocks noChangeArrowheads="1"/>
          </p:cNvSpPr>
          <p:nvPr/>
        </p:nvSpPr>
        <p:spPr bwMode="auto">
          <a:xfrm>
            <a:off x="533404" y="549276"/>
            <a:ext cx="842168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000" b="1" u="none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u="none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none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none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0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none" dirty="0" err="1">
                <a:latin typeface="Times New Roman" pitchFamily="18" charset="0"/>
                <a:cs typeface="Times New Roman" pitchFamily="18" charset="0"/>
              </a:rPr>
              <a:t>khoanh</a:t>
            </a:r>
            <a:r>
              <a:rPr lang="en-US" sz="30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none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u="none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000" b="1" u="none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none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000" b="1" u="none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b="1" u="none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5937993" y="387355"/>
            <a:ext cx="615211" cy="1035051"/>
            <a:chOff x="3704" y="52"/>
            <a:chExt cx="339" cy="652"/>
          </a:xfrm>
        </p:grpSpPr>
        <p:sp>
          <p:nvSpPr>
            <p:cNvPr id="19498" name="Text Box 6"/>
            <p:cNvSpPr txBox="1">
              <a:spLocks noChangeArrowheads="1"/>
            </p:cNvSpPr>
            <p:nvPr/>
          </p:nvSpPr>
          <p:spPr bwMode="auto">
            <a:xfrm>
              <a:off x="3707" y="52"/>
              <a:ext cx="336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000" b="1" u="none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9500" name="Line 9"/>
            <p:cNvSpPr>
              <a:spLocks noChangeShapeType="1"/>
            </p:cNvSpPr>
            <p:nvPr/>
          </p:nvSpPr>
          <p:spPr bwMode="auto">
            <a:xfrm>
              <a:off x="3707" y="423"/>
              <a:ext cx="24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501" name="Text Box 10"/>
            <p:cNvSpPr txBox="1">
              <a:spLocks noChangeArrowheads="1"/>
            </p:cNvSpPr>
            <p:nvPr/>
          </p:nvSpPr>
          <p:spPr bwMode="auto">
            <a:xfrm>
              <a:off x="3704" y="355"/>
              <a:ext cx="247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000" b="1" u="none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aphicFrame>
        <p:nvGraphicFramePr>
          <p:cNvPr id="38" name="Object 3">
            <a:extLst>
              <a:ext uri="{FF2B5EF4-FFF2-40B4-BE49-F238E27FC236}">
                <a16:creationId xmlns:a16="http://schemas.microsoft.com/office/drawing/2014/main" xmlns="" id="{4E60242A-509B-4D28-96B5-DE7986BCDE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4307759"/>
              </p:ext>
            </p:extLst>
          </p:nvPr>
        </p:nvGraphicFramePr>
        <p:xfrm>
          <a:off x="1460500" y="2606040"/>
          <a:ext cx="2349500" cy="2565400"/>
        </p:xfrm>
        <a:graphic>
          <a:graphicData uri="http://schemas.openxmlformats.org/presentationml/2006/ole">
            <p:oleObj spid="_x0000_s3120" name="Chart" r:id="rId9" imgW="3986074" imgH="3628828" progId="MSGraph.Chart.8">
              <p:embed followColorScheme="full"/>
            </p:oleObj>
          </a:graphicData>
        </a:graphic>
      </p:graphicFrame>
      <p:graphicFrame>
        <p:nvGraphicFramePr>
          <p:cNvPr id="39" name="Object 4">
            <a:extLst>
              <a:ext uri="{FF2B5EF4-FFF2-40B4-BE49-F238E27FC236}">
                <a16:creationId xmlns:a16="http://schemas.microsoft.com/office/drawing/2014/main" xmlns="" id="{0245ACA2-DC11-42FD-A4AC-4C3C0F86541C}"/>
              </a:ext>
            </a:extLst>
          </p:cNvPr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xmlns="" val="2855630798"/>
              </p:ext>
            </p:extLst>
          </p:nvPr>
        </p:nvGraphicFramePr>
        <p:xfrm>
          <a:off x="5943600" y="2661259"/>
          <a:ext cx="2286000" cy="2495550"/>
        </p:xfrm>
        <a:graphic>
          <a:graphicData uri="http://schemas.openxmlformats.org/presentationml/2006/ole">
            <p:oleObj spid="_x0000_s3121" name="Chart" r:id="rId10" imgW="3986074" imgH="3628828" progId="MSGraph.Chart.8">
              <p:embed followColorScheme="full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004070594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2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3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animBg="1"/>
      <p:bldP spid="72712" grpId="0" animBg="1" autoUpdateAnimBg="0"/>
      <p:bldP spid="72717" grpId="0" animBg="1" autoUpdateAnimBg="0"/>
      <p:bldP spid="72718" grpId="0" animBg="1" autoUpdateAnimBg="0"/>
      <p:bldP spid="72719" grpId="0" animBg="1" autoUpdateAnimBg="0"/>
      <p:bldP spid="72720" grpId="0" animBg="1" autoUpdateAnimBg="0"/>
      <p:bldP spid="72721" grpId="0" animBg="1" autoUpdateAnimBg="0"/>
      <p:bldP spid="72722" grpId="0" animBg="1" autoUpdateAnimBg="0"/>
      <p:bldP spid="72760" grpId="0"/>
      <p:bldP spid="72761" grpId="0"/>
      <p:bldP spid="123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293"/>
          <p:cNvSpPr txBox="1">
            <a:spLocks noChangeArrowheads="1"/>
          </p:cNvSpPr>
          <p:nvPr/>
        </p:nvSpPr>
        <p:spPr bwMode="auto">
          <a:xfrm>
            <a:off x="323528" y="188640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sz="3200" b="1" dirty="0" err="1" smtClean="0">
                <a:latin typeface="HP001 4 hàng" pitchFamily="34" charset="0"/>
              </a:rPr>
              <a:t>Chủ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nhật</a:t>
            </a:r>
            <a:r>
              <a:rPr lang="en-US" sz="3200" b="1" dirty="0" smtClean="0">
                <a:latin typeface="HP001 4 hàng" pitchFamily="34" charset="0"/>
              </a:rPr>
              <a:t>, </a:t>
            </a:r>
            <a:r>
              <a:rPr lang="en-US" sz="3200" b="1" dirty="0" err="1">
                <a:latin typeface="HP001 4 hàng" pitchFamily="34" charset="0"/>
              </a:rPr>
              <a:t>ngày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smtClean="0">
                <a:latin typeface="HP001 4 hàng" pitchFamily="34" charset="0"/>
              </a:rPr>
              <a:t>26 </a:t>
            </a:r>
            <a:r>
              <a:rPr lang="en-US" sz="3200" b="1" dirty="0" err="1">
                <a:latin typeface="HP001 4 hàng" pitchFamily="34" charset="0"/>
              </a:rPr>
              <a:t>tháng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smtClean="0">
                <a:latin typeface="HP001 4 hàng" pitchFamily="34" charset="0"/>
              </a:rPr>
              <a:t>04 </a:t>
            </a:r>
            <a:r>
              <a:rPr lang="en-US" sz="3200" b="1" dirty="0" err="1">
                <a:latin typeface="HP001 4 hàng" pitchFamily="34" charset="0"/>
              </a:rPr>
              <a:t>năm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vi-VN" sz="3200" b="1" dirty="0">
                <a:latin typeface="HP001 4 hàng" pitchFamily="34" charset="0"/>
              </a:rPr>
              <a:t>2020</a:t>
            </a:r>
            <a:endParaRPr lang="en-US" sz="3200" b="1" dirty="0">
              <a:latin typeface="HP001 4 hàng" pitchFamily="34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sz="3200" b="1" u="sng" dirty="0" err="1">
                <a:solidFill>
                  <a:srgbClr val="0000FF"/>
                </a:solidFill>
                <a:latin typeface="HP001 4 hàng" pitchFamily="34" charset="0"/>
              </a:rPr>
              <a:t>Toán</a:t>
            </a:r>
            <a:endParaRPr lang="en-US" sz="3200" b="1" dirty="0">
              <a:solidFill>
                <a:srgbClr val="0000FF"/>
              </a:solidFill>
              <a:latin typeface="HP001 4 hàng" pitchFamily="34" charset="0"/>
            </a:endParaRPr>
          </a:p>
        </p:txBody>
      </p:sp>
      <p:sp>
        <p:nvSpPr>
          <p:cNvPr id="3078" name="Text Box 295"/>
          <p:cNvSpPr txBox="1">
            <a:spLocks noChangeArrowheads="1"/>
          </p:cNvSpPr>
          <p:nvPr/>
        </p:nvSpPr>
        <p:spPr bwMode="auto">
          <a:xfrm>
            <a:off x="1676400" y="1524001"/>
            <a:ext cx="152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CommercialScript" pitchFamily="18" charset="0"/>
              </a:rPr>
              <a:t> </a:t>
            </a:r>
          </a:p>
        </p:txBody>
      </p:sp>
      <p:sp>
        <p:nvSpPr>
          <p:cNvPr id="5427" name="Text Box 307"/>
          <p:cNvSpPr txBox="1">
            <a:spLocks noChangeArrowheads="1"/>
          </p:cNvSpPr>
          <p:nvPr/>
        </p:nvSpPr>
        <p:spPr bwMode="auto">
          <a:xfrm>
            <a:off x="990600" y="2011371"/>
            <a:ext cx="2438400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cũ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:</a:t>
            </a:r>
          </a:p>
        </p:txBody>
      </p:sp>
      <p:sp>
        <p:nvSpPr>
          <p:cNvPr id="5430" name="Text Box 310"/>
          <p:cNvSpPr txBox="1">
            <a:spLocks noChangeArrowheads="1"/>
          </p:cNvSpPr>
          <p:nvPr/>
        </p:nvSpPr>
        <p:spPr bwMode="auto">
          <a:xfrm>
            <a:off x="990600" y="2667001"/>
            <a:ext cx="757738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bảng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chia 2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tên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gọi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các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thành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phần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của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phép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chia: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cs typeface="Times New Roman" pitchFamily="18" charset="0"/>
              </a:rPr>
              <a:t>14 : 2 = 7			8 : 2 = 4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" grpId="0" animBg="1"/>
      <p:bldP spid="5430" grpId="0" build="p" bldLvl="5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Oval 2"/>
          <p:cNvSpPr>
            <a:spLocks noChangeArrowheads="1"/>
          </p:cNvSpPr>
          <p:nvPr/>
        </p:nvSpPr>
        <p:spPr bwMode="auto">
          <a:xfrm>
            <a:off x="2971800" y="1325880"/>
            <a:ext cx="838200" cy="82296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385F99"/>
            </a:prst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2708" name="Picture 4" descr="dh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3400" y="6080760"/>
            <a:ext cx="304800" cy="365760"/>
          </a:xfrm>
          <a:noFill/>
        </p:spPr>
      </p:pic>
      <p:sp>
        <p:nvSpPr>
          <p:cNvPr id="72712" name="Oval 8"/>
          <p:cNvSpPr>
            <a:spLocks noChangeArrowheads="1"/>
          </p:cNvSpPr>
          <p:nvPr/>
        </p:nvSpPr>
        <p:spPr bwMode="auto">
          <a:xfrm>
            <a:off x="7158038" y="5732464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 u="none">
                <a:solidFill>
                  <a:srgbClr val="000000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72713" name="Oval 9"/>
          <p:cNvSpPr>
            <a:spLocks noChangeArrowheads="1"/>
          </p:cNvSpPr>
          <p:nvPr/>
        </p:nvSpPr>
        <p:spPr bwMode="auto">
          <a:xfrm>
            <a:off x="7158038" y="573405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 u="none">
                <a:solidFill>
                  <a:srgbClr val="00000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72714" name="Oval 10"/>
          <p:cNvSpPr>
            <a:spLocks noChangeArrowheads="1"/>
          </p:cNvSpPr>
          <p:nvPr/>
        </p:nvSpPr>
        <p:spPr bwMode="auto">
          <a:xfrm>
            <a:off x="7162800" y="573405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 u="none">
                <a:solidFill>
                  <a:srgbClr val="0000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72715" name="Oval 11"/>
          <p:cNvSpPr>
            <a:spLocks noChangeArrowheads="1"/>
          </p:cNvSpPr>
          <p:nvPr/>
        </p:nvSpPr>
        <p:spPr bwMode="auto">
          <a:xfrm>
            <a:off x="7156450" y="57277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 u="none">
                <a:solidFill>
                  <a:srgbClr val="000000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72716" name="Oval 12"/>
          <p:cNvSpPr>
            <a:spLocks noChangeArrowheads="1"/>
          </p:cNvSpPr>
          <p:nvPr/>
        </p:nvSpPr>
        <p:spPr bwMode="auto">
          <a:xfrm>
            <a:off x="7159625" y="5724526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 u="none">
                <a:solidFill>
                  <a:srgbClr val="00000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72717" name="Oval 13"/>
          <p:cNvSpPr>
            <a:spLocks noChangeArrowheads="1"/>
          </p:cNvSpPr>
          <p:nvPr/>
        </p:nvSpPr>
        <p:spPr bwMode="auto">
          <a:xfrm>
            <a:off x="7159625" y="5724526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 u="none">
                <a:solidFill>
                  <a:srgbClr val="00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72718" name="Oval 14"/>
          <p:cNvSpPr>
            <a:spLocks noChangeArrowheads="1"/>
          </p:cNvSpPr>
          <p:nvPr/>
        </p:nvSpPr>
        <p:spPr bwMode="auto">
          <a:xfrm>
            <a:off x="7162800" y="5718175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 u="none">
                <a:solidFill>
                  <a:srgbClr val="00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72719" name="Oval 15"/>
          <p:cNvSpPr>
            <a:spLocks noChangeArrowheads="1"/>
          </p:cNvSpPr>
          <p:nvPr/>
        </p:nvSpPr>
        <p:spPr bwMode="auto">
          <a:xfrm>
            <a:off x="7162800" y="5715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 u="none">
                <a:solidFill>
                  <a:srgbClr val="00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72720" name="Oval 16"/>
          <p:cNvSpPr>
            <a:spLocks noChangeArrowheads="1"/>
          </p:cNvSpPr>
          <p:nvPr/>
        </p:nvSpPr>
        <p:spPr bwMode="auto">
          <a:xfrm>
            <a:off x="7162800" y="5724526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 u="none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72721" name="Oval 17"/>
          <p:cNvSpPr>
            <a:spLocks noChangeArrowheads="1"/>
          </p:cNvSpPr>
          <p:nvPr/>
        </p:nvSpPr>
        <p:spPr bwMode="auto">
          <a:xfrm>
            <a:off x="7159625" y="5718175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 u="none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72722" name="Oval 18"/>
          <p:cNvSpPr>
            <a:spLocks noChangeArrowheads="1"/>
          </p:cNvSpPr>
          <p:nvPr/>
        </p:nvSpPr>
        <p:spPr bwMode="auto">
          <a:xfrm>
            <a:off x="7153275" y="5718175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 u="none" dirty="0">
                <a:solidFill>
                  <a:srgbClr val="000000"/>
                </a:solidFill>
                <a:latin typeface="Times New Roman" pitchFamily="18" charset="0"/>
              </a:rPr>
              <a:t>0</a:t>
            </a:r>
          </a:p>
        </p:txBody>
      </p:sp>
      <p:pic>
        <p:nvPicPr>
          <p:cNvPr id="19472" name="Picture 19" descr="ArrowUp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19125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60" name="Text Box 56"/>
          <p:cNvSpPr txBox="1">
            <a:spLocks noChangeArrowheads="1"/>
          </p:cNvSpPr>
          <p:nvPr/>
        </p:nvSpPr>
        <p:spPr bwMode="auto">
          <a:xfrm>
            <a:off x="3124200" y="1386847"/>
            <a:ext cx="68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2761" name="Text Box 57"/>
          <p:cNvSpPr txBox="1">
            <a:spLocks noChangeArrowheads="1"/>
          </p:cNvSpPr>
          <p:nvPr/>
        </p:nvSpPr>
        <p:spPr bwMode="auto">
          <a:xfrm>
            <a:off x="6629400" y="1355677"/>
            <a:ext cx="106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9493" name="Line 367"/>
          <p:cNvSpPr>
            <a:spLocks noChangeShapeType="1"/>
          </p:cNvSpPr>
          <p:nvPr/>
        </p:nvSpPr>
        <p:spPr bwMode="auto">
          <a:xfrm>
            <a:off x="4572000" y="1447800"/>
            <a:ext cx="0" cy="5410200"/>
          </a:xfrm>
          <a:prstGeom prst="line">
            <a:avLst/>
          </a:prstGeom>
          <a:noFill/>
          <a:ln w="9525">
            <a:solidFill>
              <a:srgbClr val="00CC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6" name="Text Box 48"/>
          <p:cNvSpPr txBox="1">
            <a:spLocks noChangeArrowheads="1"/>
          </p:cNvSpPr>
          <p:nvPr/>
        </p:nvSpPr>
        <p:spPr bwMode="auto">
          <a:xfrm>
            <a:off x="533404" y="549279"/>
            <a:ext cx="842168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000" b="1" u="none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u="none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none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none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0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none" dirty="0" err="1">
                <a:latin typeface="Times New Roman" pitchFamily="18" charset="0"/>
                <a:cs typeface="Times New Roman" pitchFamily="18" charset="0"/>
              </a:rPr>
              <a:t>khoanh</a:t>
            </a:r>
            <a:r>
              <a:rPr lang="en-US" sz="30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none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u="none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000" b="1" u="none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none" dirty="0" err="1" smtClean="0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000" b="1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none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000" b="1" u="none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b="1" u="none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5937993" y="387355"/>
            <a:ext cx="615211" cy="1035051"/>
            <a:chOff x="3704" y="52"/>
            <a:chExt cx="339" cy="652"/>
          </a:xfrm>
        </p:grpSpPr>
        <p:sp>
          <p:nvSpPr>
            <p:cNvPr id="19498" name="Text Box 6"/>
            <p:cNvSpPr txBox="1">
              <a:spLocks noChangeArrowheads="1"/>
            </p:cNvSpPr>
            <p:nvPr/>
          </p:nvSpPr>
          <p:spPr bwMode="auto">
            <a:xfrm>
              <a:off x="3707" y="52"/>
              <a:ext cx="336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000" b="1" u="none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9500" name="Line 9"/>
            <p:cNvSpPr>
              <a:spLocks noChangeShapeType="1"/>
            </p:cNvSpPr>
            <p:nvPr/>
          </p:nvSpPr>
          <p:spPr bwMode="auto">
            <a:xfrm>
              <a:off x="3707" y="423"/>
              <a:ext cx="24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501" name="Text Box 10"/>
            <p:cNvSpPr txBox="1">
              <a:spLocks noChangeArrowheads="1"/>
            </p:cNvSpPr>
            <p:nvPr/>
          </p:nvSpPr>
          <p:spPr bwMode="auto">
            <a:xfrm>
              <a:off x="3704" y="355"/>
              <a:ext cx="247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000" b="1" u="none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28" name="Group 100">
            <a:extLst>
              <a:ext uri="{FF2B5EF4-FFF2-40B4-BE49-F238E27FC236}">
                <a16:creationId xmlns:a16="http://schemas.microsoft.com/office/drawing/2014/main" xmlns="" id="{79F630BD-B7F6-42BD-BD8F-C774180F20BD}"/>
              </a:ext>
            </a:extLst>
          </p:cNvPr>
          <p:cNvGrpSpPr>
            <a:grpSpLocks/>
          </p:cNvGrpSpPr>
          <p:nvPr/>
        </p:nvGrpSpPr>
        <p:grpSpPr bwMode="auto">
          <a:xfrm>
            <a:off x="1276353" y="2570162"/>
            <a:ext cx="2222500" cy="2743200"/>
            <a:chOff x="1219200" y="4648200"/>
            <a:chExt cx="2438400" cy="2057400"/>
          </a:xfrm>
        </p:grpSpPr>
        <p:sp>
          <p:nvSpPr>
            <p:cNvPr id="29" name="Rectangle 71">
              <a:extLst>
                <a:ext uri="{FF2B5EF4-FFF2-40B4-BE49-F238E27FC236}">
                  <a16:creationId xmlns:a16="http://schemas.microsoft.com/office/drawing/2014/main" xmlns="" id="{AA40A6F1-3E60-4546-9B50-C3A007548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9200" y="4648200"/>
              <a:ext cx="2438400" cy="2057400"/>
            </a:xfrm>
            <a:prstGeom prst="rect">
              <a:avLst/>
            </a:prstGeom>
            <a:solidFill>
              <a:srgbClr val="DAEDEF"/>
            </a:solidFill>
            <a:ln w="38100" algn="ctr">
              <a:solidFill>
                <a:srgbClr val="CC0099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500">
                <a:solidFill>
                  <a:schemeClr val="folHlink"/>
                </a:solidFill>
              </a:endParaRPr>
            </a:p>
          </p:txBody>
        </p:sp>
        <p:sp>
          <p:nvSpPr>
            <p:cNvPr id="30" name="Oval 87">
              <a:extLst>
                <a:ext uri="{FF2B5EF4-FFF2-40B4-BE49-F238E27FC236}">
                  <a16:creationId xmlns:a16="http://schemas.microsoft.com/office/drawing/2014/main" xmlns="" id="{2B3BF8E4-373D-4E5E-B6A2-03CEDC1895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126" y="4724400"/>
              <a:ext cx="989874" cy="1600200"/>
            </a:xfrm>
            <a:prstGeom prst="ellipse">
              <a:avLst/>
            </a:prstGeom>
            <a:gradFill rotWithShape="1">
              <a:gsLst>
                <a:gs pos="0">
                  <a:srgbClr val="BDBDBD"/>
                </a:gs>
                <a:gs pos="80000">
                  <a:srgbClr val="F7F7F7"/>
                </a:gs>
                <a:gs pos="100000">
                  <a:srgbClr val="F8F8F8"/>
                </a:gs>
              </a:gsLst>
              <a:lin ang="16200000"/>
            </a:gradFill>
            <a:ln w="9525" algn="ctr">
              <a:solidFill>
                <a:srgbClr val="CC0099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500">
                <a:solidFill>
                  <a:schemeClr val="folHlink"/>
                </a:solidFill>
              </a:endParaRPr>
            </a:p>
          </p:txBody>
        </p:sp>
        <p:sp>
          <p:nvSpPr>
            <p:cNvPr id="31" name="Oval 88">
              <a:extLst>
                <a:ext uri="{FF2B5EF4-FFF2-40B4-BE49-F238E27FC236}">
                  <a16:creationId xmlns:a16="http://schemas.microsoft.com/office/drawing/2014/main" xmlns="" id="{C0476CAA-6833-42C5-B44F-4F24FCB70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3304" y="5106153"/>
              <a:ext cx="227496" cy="227847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rgbClr val="CC0099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500">
                <a:solidFill>
                  <a:schemeClr val="folHlink"/>
                </a:solidFill>
              </a:endParaRPr>
            </a:p>
          </p:txBody>
        </p:sp>
        <p:sp>
          <p:nvSpPr>
            <p:cNvPr id="32" name="Oval 89">
              <a:extLst>
                <a:ext uri="{FF2B5EF4-FFF2-40B4-BE49-F238E27FC236}">
                  <a16:creationId xmlns:a16="http://schemas.microsoft.com/office/drawing/2014/main" xmlns="" id="{E06D371D-7478-48F2-92D6-5C29BAD2B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5410701"/>
              <a:ext cx="229704" cy="227849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rgbClr val="CC0099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500">
                <a:solidFill>
                  <a:schemeClr val="folHlink"/>
                </a:solidFill>
              </a:endParaRPr>
            </a:p>
          </p:txBody>
        </p:sp>
        <p:sp>
          <p:nvSpPr>
            <p:cNvPr id="33" name="Oval 90">
              <a:extLst>
                <a:ext uri="{FF2B5EF4-FFF2-40B4-BE49-F238E27FC236}">
                  <a16:creationId xmlns:a16="http://schemas.microsoft.com/office/drawing/2014/main" xmlns="" id="{C1634ABB-37D4-4572-AF53-495705B2C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4876049"/>
              <a:ext cx="229704" cy="230104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rgbClr val="CC0099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500">
                <a:solidFill>
                  <a:schemeClr val="folHlink"/>
                </a:solidFill>
              </a:endParaRPr>
            </a:p>
          </p:txBody>
        </p:sp>
        <p:sp>
          <p:nvSpPr>
            <p:cNvPr id="34" name="Oval 91">
              <a:extLst>
                <a:ext uri="{FF2B5EF4-FFF2-40B4-BE49-F238E27FC236}">
                  <a16:creationId xmlns:a16="http://schemas.microsoft.com/office/drawing/2014/main" xmlns="" id="{E4EA9E56-18D6-454F-B8A7-800D5324F8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3304" y="5715251"/>
              <a:ext cx="227496" cy="227847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rgbClr val="CC0099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500">
                <a:solidFill>
                  <a:schemeClr val="folHlink"/>
                </a:solidFill>
              </a:endParaRPr>
            </a:p>
          </p:txBody>
        </p:sp>
        <p:sp>
          <p:nvSpPr>
            <p:cNvPr id="35" name="Oval 92">
              <a:extLst>
                <a:ext uri="{FF2B5EF4-FFF2-40B4-BE49-F238E27FC236}">
                  <a16:creationId xmlns:a16="http://schemas.microsoft.com/office/drawing/2014/main" xmlns="" id="{30B0A96C-286C-497E-9D5D-0681168C5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5943099"/>
              <a:ext cx="229704" cy="230104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rgbClr val="CC0099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500">
                <a:solidFill>
                  <a:schemeClr val="folHlink"/>
                </a:solidFill>
              </a:endParaRPr>
            </a:p>
          </p:txBody>
        </p:sp>
        <p:sp>
          <p:nvSpPr>
            <p:cNvPr id="36" name="Oval 93">
              <a:extLst>
                <a:ext uri="{FF2B5EF4-FFF2-40B4-BE49-F238E27FC236}">
                  <a16:creationId xmlns:a16="http://schemas.microsoft.com/office/drawing/2014/main" xmlns="" id="{4BF2F022-137D-4B67-AD1F-7EC2AB9857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3304" y="6247649"/>
              <a:ext cx="227496" cy="230104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rgbClr val="CC0099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500">
                <a:solidFill>
                  <a:schemeClr val="folHlink"/>
                </a:solidFill>
              </a:endParaRPr>
            </a:p>
          </p:txBody>
        </p:sp>
        <p:sp>
          <p:nvSpPr>
            <p:cNvPr id="37" name="Oval 94">
              <a:extLst>
                <a:ext uri="{FF2B5EF4-FFF2-40B4-BE49-F238E27FC236}">
                  <a16:creationId xmlns:a16="http://schemas.microsoft.com/office/drawing/2014/main" xmlns="" id="{BECACAF2-A917-4895-ADD6-40657DB92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1" y="5334000"/>
              <a:ext cx="229704" cy="227849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rgbClr val="CC0099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500">
                <a:solidFill>
                  <a:schemeClr val="folHlink"/>
                </a:solidFill>
              </a:endParaRPr>
            </a:p>
          </p:txBody>
        </p:sp>
        <p:sp>
          <p:nvSpPr>
            <p:cNvPr id="40" name="Oval 95">
              <a:extLst>
                <a:ext uri="{FF2B5EF4-FFF2-40B4-BE49-F238E27FC236}">
                  <a16:creationId xmlns:a16="http://schemas.microsoft.com/office/drawing/2014/main" xmlns="" id="{1E174779-C638-45C3-9298-1F54CDD87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1" y="5866397"/>
              <a:ext cx="229704" cy="230104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rgbClr val="CC0099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500">
                <a:solidFill>
                  <a:schemeClr val="folHlink"/>
                </a:solidFill>
              </a:endParaRPr>
            </a:p>
          </p:txBody>
        </p:sp>
        <p:sp>
          <p:nvSpPr>
            <p:cNvPr id="41" name="Oval 96">
              <a:extLst>
                <a:ext uri="{FF2B5EF4-FFF2-40B4-BE49-F238E27FC236}">
                  <a16:creationId xmlns:a16="http://schemas.microsoft.com/office/drawing/2014/main" xmlns="" id="{2D0A04AC-92C6-4B2C-82B6-F195C9B0B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1" y="4876049"/>
              <a:ext cx="229704" cy="230104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rgbClr val="CC0099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500">
                <a:solidFill>
                  <a:schemeClr val="folHlink"/>
                </a:solidFill>
              </a:endParaRPr>
            </a:p>
          </p:txBody>
        </p:sp>
      </p:grpSp>
      <p:grpSp>
        <p:nvGrpSpPr>
          <p:cNvPr id="42" name="Group 99">
            <a:extLst>
              <a:ext uri="{FF2B5EF4-FFF2-40B4-BE49-F238E27FC236}">
                <a16:creationId xmlns:a16="http://schemas.microsoft.com/office/drawing/2014/main" xmlns="" id="{A4004E17-2BF4-4BAB-B6C2-BFEB38C25C1E}"/>
              </a:ext>
            </a:extLst>
          </p:cNvPr>
          <p:cNvGrpSpPr>
            <a:grpSpLocks/>
          </p:cNvGrpSpPr>
          <p:nvPr/>
        </p:nvGrpSpPr>
        <p:grpSpPr bwMode="auto">
          <a:xfrm>
            <a:off x="5689602" y="2591042"/>
            <a:ext cx="2413000" cy="2743200"/>
            <a:chOff x="381003" y="4572003"/>
            <a:chExt cx="2438405" cy="2057403"/>
          </a:xfrm>
        </p:grpSpPr>
        <p:sp>
          <p:nvSpPr>
            <p:cNvPr id="43" name="Oval 92">
              <a:extLst>
                <a:ext uri="{FF2B5EF4-FFF2-40B4-BE49-F238E27FC236}">
                  <a16:creationId xmlns:a16="http://schemas.microsoft.com/office/drawing/2014/main" xmlns="" id="{D0B6FD91-E6CF-4EE8-93B5-66C02AB1A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7776" y="4799413"/>
              <a:ext cx="229937" cy="227409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2540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500" dirty="0">
                <a:solidFill>
                  <a:srgbClr val="0000FF"/>
                </a:solidFill>
              </a:endParaRPr>
            </a:p>
          </p:txBody>
        </p:sp>
        <p:sp>
          <p:nvSpPr>
            <p:cNvPr id="44" name="Rectangle 88">
              <a:extLst>
                <a:ext uri="{FF2B5EF4-FFF2-40B4-BE49-F238E27FC236}">
                  <a16:creationId xmlns:a16="http://schemas.microsoft.com/office/drawing/2014/main" xmlns="" id="{77DE0702-6BB6-4672-AEFD-32E68BE3F4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3" y="4572003"/>
              <a:ext cx="2438405" cy="2057403"/>
            </a:xfrm>
            <a:prstGeom prst="rect">
              <a:avLst/>
            </a:prstGeom>
            <a:solidFill>
              <a:srgbClr val="DAEDEF"/>
            </a:solidFill>
            <a:ln w="38100" algn="ctr">
              <a:solidFill>
                <a:srgbClr val="CC0099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500">
                <a:solidFill>
                  <a:schemeClr val="lt1"/>
                </a:solidFill>
              </a:endParaRPr>
            </a:p>
          </p:txBody>
        </p:sp>
        <p:sp>
          <p:nvSpPr>
            <p:cNvPr id="45" name="Oval 89">
              <a:extLst>
                <a:ext uri="{FF2B5EF4-FFF2-40B4-BE49-F238E27FC236}">
                  <a16:creationId xmlns:a16="http://schemas.microsoft.com/office/drawing/2014/main" xmlns="" id="{FCB5A55B-F6E1-4EE8-BE23-F1AE89A69C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257305" y="3924302"/>
              <a:ext cx="762001" cy="2057404"/>
            </a:xfrm>
            <a:prstGeom prst="ellipse">
              <a:avLst/>
            </a:prstGeom>
            <a:gradFill rotWithShape="1">
              <a:gsLst>
                <a:gs pos="0">
                  <a:srgbClr val="BDBDBD"/>
                </a:gs>
                <a:gs pos="80000">
                  <a:srgbClr val="F7F7F7"/>
                </a:gs>
                <a:gs pos="100000">
                  <a:srgbClr val="F8F8F8"/>
                </a:gs>
              </a:gsLst>
              <a:lin ang="16200000"/>
            </a:gradFill>
            <a:ln w="9525" algn="ctr">
              <a:solidFill>
                <a:srgbClr val="CC0099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10800000" vert="eaVert" anchor="ctr"/>
            <a:lstStyle/>
            <a:p>
              <a:pPr algn="ctr">
                <a:defRPr/>
              </a:pPr>
              <a:endParaRPr lang="en-US" sz="1500">
                <a:solidFill>
                  <a:schemeClr val="lt1"/>
                </a:solidFill>
              </a:endParaRPr>
            </a:p>
          </p:txBody>
        </p:sp>
        <p:sp>
          <p:nvSpPr>
            <p:cNvPr id="46" name="Oval 90">
              <a:extLst>
                <a:ext uri="{FF2B5EF4-FFF2-40B4-BE49-F238E27FC236}">
                  <a16:creationId xmlns:a16="http://schemas.microsoft.com/office/drawing/2014/main" xmlns="" id="{754A8D6C-EB63-4EDC-8223-0CA297DD0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342" y="5028013"/>
              <a:ext cx="227264" cy="229791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rgbClr val="CC0099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500" dirty="0">
                <a:solidFill>
                  <a:srgbClr val="0000FF"/>
                </a:solidFill>
              </a:endParaRPr>
            </a:p>
          </p:txBody>
        </p:sp>
        <p:sp>
          <p:nvSpPr>
            <p:cNvPr id="47" name="Oval 91">
              <a:extLst>
                <a:ext uri="{FF2B5EF4-FFF2-40B4-BE49-F238E27FC236}">
                  <a16:creationId xmlns:a16="http://schemas.microsoft.com/office/drawing/2014/main" xmlns="" id="{8483C465-5DB7-4F32-B11B-8CBA47EBA2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807" y="5487595"/>
              <a:ext cx="229937" cy="226219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rgbClr val="CC0099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500" dirty="0">
                <a:solidFill>
                  <a:srgbClr val="0000FF"/>
                </a:solidFill>
              </a:endParaRPr>
            </a:p>
          </p:txBody>
        </p:sp>
        <p:sp>
          <p:nvSpPr>
            <p:cNvPr id="48" name="Oval 93">
              <a:extLst>
                <a:ext uri="{FF2B5EF4-FFF2-40B4-BE49-F238E27FC236}">
                  <a16:creationId xmlns:a16="http://schemas.microsoft.com/office/drawing/2014/main" xmlns="" id="{CCDAAC1A-605F-41B6-B4C3-E0D436FE7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342" y="5638805"/>
              <a:ext cx="227264" cy="227410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rgbClr val="CC0099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500" dirty="0">
                <a:solidFill>
                  <a:srgbClr val="0000FF"/>
                </a:solidFill>
              </a:endParaRPr>
            </a:p>
          </p:txBody>
        </p:sp>
        <p:sp>
          <p:nvSpPr>
            <p:cNvPr id="49" name="Oval 94">
              <a:extLst>
                <a:ext uri="{FF2B5EF4-FFF2-40B4-BE49-F238E27FC236}">
                  <a16:creationId xmlns:a16="http://schemas.microsoft.com/office/drawing/2014/main" xmlns="" id="{7E6EA7A3-05FD-4371-A8FC-317E9191A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807" y="5943605"/>
              <a:ext cx="229937" cy="229791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rgbClr val="CC0099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500" dirty="0">
                <a:solidFill>
                  <a:srgbClr val="0000FF"/>
                </a:solidFill>
              </a:endParaRPr>
            </a:p>
          </p:txBody>
        </p:sp>
        <p:sp>
          <p:nvSpPr>
            <p:cNvPr id="50" name="Oval 95">
              <a:extLst>
                <a:ext uri="{FF2B5EF4-FFF2-40B4-BE49-F238E27FC236}">
                  <a16:creationId xmlns:a16="http://schemas.microsoft.com/office/drawing/2014/main" xmlns="" id="{5ADB6DE0-48B0-48DA-8CDD-C21FAC769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342" y="6173396"/>
              <a:ext cx="227264" cy="226219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rgbClr val="CC0099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500" dirty="0">
                <a:solidFill>
                  <a:srgbClr val="0000FF"/>
                </a:solidFill>
              </a:endParaRPr>
            </a:p>
          </p:txBody>
        </p:sp>
        <p:sp>
          <p:nvSpPr>
            <p:cNvPr id="51" name="Oval 96">
              <a:extLst>
                <a:ext uri="{FF2B5EF4-FFF2-40B4-BE49-F238E27FC236}">
                  <a16:creationId xmlns:a16="http://schemas.microsoft.com/office/drawing/2014/main" xmlns="" id="{DE4D3648-BA82-4076-AA0D-D497EBACF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4" y="5487595"/>
              <a:ext cx="229937" cy="226219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rgbClr val="CC0099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500" dirty="0">
                <a:solidFill>
                  <a:srgbClr val="0000FF"/>
                </a:solidFill>
              </a:endParaRPr>
            </a:p>
          </p:txBody>
        </p:sp>
        <p:sp>
          <p:nvSpPr>
            <p:cNvPr id="52" name="Oval 97">
              <a:extLst>
                <a:ext uri="{FF2B5EF4-FFF2-40B4-BE49-F238E27FC236}">
                  <a16:creationId xmlns:a16="http://schemas.microsoft.com/office/drawing/2014/main" xmlns="" id="{42B52B3E-DA1F-42C6-B986-BC22EE5FC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4" y="5943605"/>
              <a:ext cx="229937" cy="229791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rgbClr val="CC0099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500" dirty="0">
                <a:solidFill>
                  <a:srgbClr val="0000FF"/>
                </a:solidFill>
              </a:endParaRPr>
            </a:p>
          </p:txBody>
        </p:sp>
        <p:sp>
          <p:nvSpPr>
            <p:cNvPr id="53" name="Oval 98">
              <a:extLst>
                <a:ext uri="{FF2B5EF4-FFF2-40B4-BE49-F238E27FC236}">
                  <a16:creationId xmlns:a16="http://schemas.microsoft.com/office/drawing/2014/main" xmlns="" id="{F21301C9-ACB0-45E3-9EDF-1037155DD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4" y="4801794"/>
              <a:ext cx="229937" cy="226219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rgbClr val="CC0099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5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05834862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2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3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animBg="1"/>
      <p:bldP spid="72712" grpId="0" animBg="1" autoUpdateAnimBg="0"/>
      <p:bldP spid="72717" grpId="0" animBg="1" autoUpdateAnimBg="0"/>
      <p:bldP spid="72718" grpId="0" animBg="1" autoUpdateAnimBg="0"/>
      <p:bldP spid="72719" grpId="0" animBg="1" autoUpdateAnimBg="0"/>
      <p:bldP spid="72720" grpId="0" animBg="1" autoUpdateAnimBg="0"/>
      <p:bldP spid="72721" grpId="0" animBg="1" autoUpdateAnimBg="0"/>
      <p:bldP spid="72722" grpId="0" animBg="1" autoUpdateAnimBg="0"/>
      <p:bldP spid="72760" grpId="0"/>
      <p:bldP spid="72761" grpId="0"/>
      <p:bldP spid="123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8"/>
          <p:cNvSpPr txBox="1">
            <a:spLocks noChangeArrowheads="1"/>
          </p:cNvSpPr>
          <p:nvPr/>
        </p:nvSpPr>
        <p:spPr bwMode="auto">
          <a:xfrm>
            <a:off x="533404" y="549276"/>
            <a:ext cx="842168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000" b="1" u="none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u="none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none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none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0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none" dirty="0" err="1">
                <a:latin typeface="Times New Roman" pitchFamily="18" charset="0"/>
                <a:cs typeface="Times New Roman" pitchFamily="18" charset="0"/>
              </a:rPr>
              <a:t>khoanh</a:t>
            </a:r>
            <a:r>
              <a:rPr lang="en-US" sz="30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none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u="none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000" b="1" u="none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u="none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000" b="1" u="none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000" b="1" u="none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5867403" y="387355"/>
            <a:ext cx="615211" cy="1035051"/>
            <a:chOff x="3704" y="52"/>
            <a:chExt cx="339" cy="652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3707" y="52"/>
              <a:ext cx="336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000" b="1" u="none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3707" y="423"/>
              <a:ext cx="24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3704" y="355"/>
              <a:ext cx="247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000" b="1" u="none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11" name="Oval 2"/>
          <p:cNvSpPr>
            <a:spLocks noChangeArrowheads="1"/>
          </p:cNvSpPr>
          <p:nvPr/>
        </p:nvSpPr>
        <p:spPr bwMode="auto">
          <a:xfrm>
            <a:off x="6629400" y="1234440"/>
            <a:ext cx="1143000" cy="9906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385F99"/>
            </a:prst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4" descr="dh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3400" y="6080760"/>
            <a:ext cx="304800" cy="365760"/>
          </a:xfrm>
          <a:prstGeom prst="rect">
            <a:avLst/>
          </a:prstGeom>
          <a:noFill/>
        </p:spPr>
      </p:pic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7158038" y="5732464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 u="none">
                <a:solidFill>
                  <a:srgbClr val="000000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7158038" y="573405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 u="none">
                <a:solidFill>
                  <a:srgbClr val="00000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7162800" y="573405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 u="none">
                <a:solidFill>
                  <a:srgbClr val="0000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7156450" y="57277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 u="none">
                <a:solidFill>
                  <a:srgbClr val="000000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7159625" y="5724526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 u="none">
                <a:solidFill>
                  <a:srgbClr val="00000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7159625" y="5724526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 u="none">
                <a:solidFill>
                  <a:srgbClr val="00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7162800" y="5718175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 u="none">
                <a:solidFill>
                  <a:srgbClr val="00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0" name="Oval 15"/>
          <p:cNvSpPr>
            <a:spLocks noChangeArrowheads="1"/>
          </p:cNvSpPr>
          <p:nvPr/>
        </p:nvSpPr>
        <p:spPr bwMode="auto">
          <a:xfrm>
            <a:off x="7162800" y="5715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 u="none">
                <a:solidFill>
                  <a:srgbClr val="00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1" name="Oval 16"/>
          <p:cNvSpPr>
            <a:spLocks noChangeArrowheads="1"/>
          </p:cNvSpPr>
          <p:nvPr/>
        </p:nvSpPr>
        <p:spPr bwMode="auto">
          <a:xfrm>
            <a:off x="7162800" y="5724526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 u="none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2" name="Oval 17"/>
          <p:cNvSpPr>
            <a:spLocks noChangeArrowheads="1"/>
          </p:cNvSpPr>
          <p:nvPr/>
        </p:nvSpPr>
        <p:spPr bwMode="auto">
          <a:xfrm>
            <a:off x="7159625" y="5718175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 u="none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3" name="Oval 18"/>
          <p:cNvSpPr>
            <a:spLocks noChangeArrowheads="1"/>
          </p:cNvSpPr>
          <p:nvPr/>
        </p:nvSpPr>
        <p:spPr bwMode="auto">
          <a:xfrm>
            <a:off x="7153275" y="5718175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 u="none" dirty="0">
                <a:solidFill>
                  <a:srgbClr val="000000"/>
                </a:solidFill>
                <a:latin typeface="Times New Roman" pitchFamily="18" charset="0"/>
              </a:rPr>
              <a:t>0</a:t>
            </a:r>
          </a:p>
        </p:txBody>
      </p:sp>
      <p:pic>
        <p:nvPicPr>
          <p:cNvPr id="24" name="Picture 19" descr="ArrowUp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19125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56"/>
          <p:cNvSpPr txBox="1">
            <a:spLocks noChangeArrowheads="1"/>
          </p:cNvSpPr>
          <p:nvPr/>
        </p:nvSpPr>
        <p:spPr bwMode="auto">
          <a:xfrm>
            <a:off x="1905000" y="1371607"/>
            <a:ext cx="68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6" name="Text Box 57"/>
          <p:cNvSpPr txBox="1">
            <a:spLocks noChangeArrowheads="1"/>
          </p:cNvSpPr>
          <p:nvPr/>
        </p:nvSpPr>
        <p:spPr bwMode="auto">
          <a:xfrm>
            <a:off x="7010400" y="1417327"/>
            <a:ext cx="106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7" name="Line 367"/>
          <p:cNvSpPr>
            <a:spLocks noChangeShapeType="1"/>
          </p:cNvSpPr>
          <p:nvPr/>
        </p:nvSpPr>
        <p:spPr bwMode="auto">
          <a:xfrm>
            <a:off x="4572000" y="1447800"/>
            <a:ext cx="0" cy="5410200"/>
          </a:xfrm>
          <a:prstGeom prst="line">
            <a:avLst/>
          </a:prstGeom>
          <a:noFill/>
          <a:ln w="9525">
            <a:solidFill>
              <a:srgbClr val="00CC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/>
          <a:srcRect t="2640"/>
          <a:stretch>
            <a:fillRect/>
          </a:stretch>
        </p:blipFill>
        <p:spPr bwMode="auto">
          <a:xfrm>
            <a:off x="152400" y="2331721"/>
            <a:ext cx="42672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24400" y="2331720"/>
            <a:ext cx="4419600" cy="338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963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3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3" grpId="0" animBg="1" autoUpdateAnimBg="0"/>
      <p:bldP spid="18" grpId="0" animBg="1" autoUpdateAnimBg="0"/>
      <p:bldP spid="19" grpId="0" animBg="1" autoUpdateAnimBg="0"/>
      <p:bldP spid="20" grpId="0" animBg="1" autoUpdateAnimBg="0"/>
      <p:bldP spid="21" grpId="0" animBg="1" autoUpdateAnimBg="0"/>
      <p:bldP spid="22" grpId="0" animBg="1" autoUpdateAnimBg="0"/>
      <p:bldP spid="23" grpId="0" animBg="1" autoUpdateAnimBg="0"/>
      <p:bldP spid="2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Oval 2"/>
          <p:cNvSpPr>
            <a:spLocks noChangeArrowheads="1"/>
          </p:cNvSpPr>
          <p:nvPr/>
        </p:nvSpPr>
        <p:spPr bwMode="auto">
          <a:xfrm>
            <a:off x="2971800" y="1325880"/>
            <a:ext cx="838200" cy="82296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385F99"/>
            </a:prst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2708" name="Picture 4" descr="dh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3400" y="6080760"/>
            <a:ext cx="304800" cy="365760"/>
          </a:xfrm>
          <a:noFill/>
        </p:spPr>
      </p:pic>
      <p:sp>
        <p:nvSpPr>
          <p:cNvPr id="72712" name="Oval 8"/>
          <p:cNvSpPr>
            <a:spLocks noChangeArrowheads="1"/>
          </p:cNvSpPr>
          <p:nvPr/>
        </p:nvSpPr>
        <p:spPr bwMode="auto">
          <a:xfrm>
            <a:off x="7158038" y="5732464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 u="none">
                <a:solidFill>
                  <a:srgbClr val="000000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72713" name="Oval 9"/>
          <p:cNvSpPr>
            <a:spLocks noChangeArrowheads="1"/>
          </p:cNvSpPr>
          <p:nvPr/>
        </p:nvSpPr>
        <p:spPr bwMode="auto">
          <a:xfrm>
            <a:off x="7158038" y="573405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 u="none">
                <a:solidFill>
                  <a:srgbClr val="00000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72714" name="Oval 10"/>
          <p:cNvSpPr>
            <a:spLocks noChangeArrowheads="1"/>
          </p:cNvSpPr>
          <p:nvPr/>
        </p:nvSpPr>
        <p:spPr bwMode="auto">
          <a:xfrm>
            <a:off x="7162800" y="573405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 u="none">
                <a:solidFill>
                  <a:srgbClr val="0000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72715" name="Oval 11"/>
          <p:cNvSpPr>
            <a:spLocks noChangeArrowheads="1"/>
          </p:cNvSpPr>
          <p:nvPr/>
        </p:nvSpPr>
        <p:spPr bwMode="auto">
          <a:xfrm>
            <a:off x="7156450" y="57277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 u="none">
                <a:solidFill>
                  <a:srgbClr val="000000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72716" name="Oval 12"/>
          <p:cNvSpPr>
            <a:spLocks noChangeArrowheads="1"/>
          </p:cNvSpPr>
          <p:nvPr/>
        </p:nvSpPr>
        <p:spPr bwMode="auto">
          <a:xfrm>
            <a:off x="7159625" y="5724526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 u="none">
                <a:solidFill>
                  <a:srgbClr val="00000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72717" name="Oval 13"/>
          <p:cNvSpPr>
            <a:spLocks noChangeArrowheads="1"/>
          </p:cNvSpPr>
          <p:nvPr/>
        </p:nvSpPr>
        <p:spPr bwMode="auto">
          <a:xfrm>
            <a:off x="7159625" y="5724526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 u="none">
                <a:solidFill>
                  <a:srgbClr val="00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72718" name="Oval 14"/>
          <p:cNvSpPr>
            <a:spLocks noChangeArrowheads="1"/>
          </p:cNvSpPr>
          <p:nvPr/>
        </p:nvSpPr>
        <p:spPr bwMode="auto">
          <a:xfrm>
            <a:off x="7162800" y="5718175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 u="none">
                <a:solidFill>
                  <a:srgbClr val="00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72719" name="Oval 15"/>
          <p:cNvSpPr>
            <a:spLocks noChangeArrowheads="1"/>
          </p:cNvSpPr>
          <p:nvPr/>
        </p:nvSpPr>
        <p:spPr bwMode="auto">
          <a:xfrm>
            <a:off x="7162800" y="5715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 u="none">
                <a:solidFill>
                  <a:srgbClr val="00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72720" name="Oval 16"/>
          <p:cNvSpPr>
            <a:spLocks noChangeArrowheads="1"/>
          </p:cNvSpPr>
          <p:nvPr/>
        </p:nvSpPr>
        <p:spPr bwMode="auto">
          <a:xfrm>
            <a:off x="7162800" y="5724526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 u="none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72721" name="Oval 17"/>
          <p:cNvSpPr>
            <a:spLocks noChangeArrowheads="1"/>
          </p:cNvSpPr>
          <p:nvPr/>
        </p:nvSpPr>
        <p:spPr bwMode="auto">
          <a:xfrm>
            <a:off x="7159625" y="5718175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 u="none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72722" name="Oval 18"/>
          <p:cNvSpPr>
            <a:spLocks noChangeArrowheads="1"/>
          </p:cNvSpPr>
          <p:nvPr/>
        </p:nvSpPr>
        <p:spPr bwMode="auto">
          <a:xfrm>
            <a:off x="7153275" y="5718175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 u="none" dirty="0">
                <a:solidFill>
                  <a:srgbClr val="000000"/>
                </a:solidFill>
                <a:latin typeface="Times New Roman" pitchFamily="18" charset="0"/>
              </a:rPr>
              <a:t>0</a:t>
            </a:r>
          </a:p>
        </p:txBody>
      </p:sp>
      <p:pic>
        <p:nvPicPr>
          <p:cNvPr id="19472" name="Picture 19" descr="ArrowUp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19125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60" name="Text Box 56"/>
          <p:cNvSpPr txBox="1">
            <a:spLocks noChangeArrowheads="1"/>
          </p:cNvSpPr>
          <p:nvPr/>
        </p:nvSpPr>
        <p:spPr bwMode="auto">
          <a:xfrm>
            <a:off x="3124200" y="1386847"/>
            <a:ext cx="68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2761" name="Text Box 57"/>
          <p:cNvSpPr txBox="1">
            <a:spLocks noChangeArrowheads="1"/>
          </p:cNvSpPr>
          <p:nvPr/>
        </p:nvSpPr>
        <p:spPr bwMode="auto">
          <a:xfrm>
            <a:off x="6629400" y="1355677"/>
            <a:ext cx="106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2762" name="Oval 58"/>
          <p:cNvSpPr>
            <a:spLocks noChangeArrowheads="1"/>
          </p:cNvSpPr>
          <p:nvPr/>
        </p:nvSpPr>
        <p:spPr bwMode="auto">
          <a:xfrm>
            <a:off x="609600" y="1524000"/>
            <a:ext cx="2438400" cy="27432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053" name="Rectangle 349"/>
          <p:cNvSpPr>
            <a:spLocks noChangeArrowheads="1"/>
          </p:cNvSpPr>
          <p:nvPr/>
        </p:nvSpPr>
        <p:spPr bwMode="auto">
          <a:xfrm>
            <a:off x="5105400" y="2438400"/>
            <a:ext cx="2819400" cy="16002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3" name="Line 367"/>
          <p:cNvSpPr>
            <a:spLocks noChangeShapeType="1"/>
          </p:cNvSpPr>
          <p:nvPr/>
        </p:nvSpPr>
        <p:spPr bwMode="auto">
          <a:xfrm>
            <a:off x="4572000" y="1447800"/>
            <a:ext cx="0" cy="5410200"/>
          </a:xfrm>
          <a:prstGeom prst="line">
            <a:avLst/>
          </a:prstGeom>
          <a:noFill/>
          <a:ln w="9525">
            <a:solidFill>
              <a:srgbClr val="00CC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6" name="Text Box 48"/>
          <p:cNvSpPr txBox="1">
            <a:spLocks noChangeArrowheads="1"/>
          </p:cNvSpPr>
          <p:nvPr/>
        </p:nvSpPr>
        <p:spPr bwMode="auto">
          <a:xfrm>
            <a:off x="533404" y="549276"/>
            <a:ext cx="842168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3000" b="1" u="none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u="none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none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none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0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none" dirty="0" err="1">
                <a:latin typeface="Times New Roman" pitchFamily="18" charset="0"/>
                <a:cs typeface="Times New Roman" pitchFamily="18" charset="0"/>
              </a:rPr>
              <a:t>khoanh</a:t>
            </a:r>
            <a:r>
              <a:rPr lang="en-US" sz="30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none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u="none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000" b="1" u="none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none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none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000" b="1" u="none" dirty="0">
                <a:latin typeface="Times New Roman" pitchFamily="18" charset="0"/>
                <a:cs typeface="Times New Roman" pitchFamily="18" charset="0"/>
              </a:rPr>
              <a:t>  ?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5937993" y="387355"/>
            <a:ext cx="615211" cy="1035051"/>
            <a:chOff x="3704" y="52"/>
            <a:chExt cx="339" cy="652"/>
          </a:xfrm>
        </p:grpSpPr>
        <p:sp>
          <p:nvSpPr>
            <p:cNvPr id="19498" name="Text Box 6"/>
            <p:cNvSpPr txBox="1">
              <a:spLocks noChangeArrowheads="1"/>
            </p:cNvSpPr>
            <p:nvPr/>
          </p:nvSpPr>
          <p:spPr bwMode="auto">
            <a:xfrm>
              <a:off x="3707" y="52"/>
              <a:ext cx="336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000" b="1" u="none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9500" name="Line 9"/>
            <p:cNvSpPr>
              <a:spLocks noChangeShapeType="1"/>
            </p:cNvSpPr>
            <p:nvPr/>
          </p:nvSpPr>
          <p:spPr bwMode="auto">
            <a:xfrm>
              <a:off x="3707" y="423"/>
              <a:ext cx="24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501" name="Text Box 10"/>
            <p:cNvSpPr txBox="1">
              <a:spLocks noChangeArrowheads="1"/>
            </p:cNvSpPr>
            <p:nvPr/>
          </p:nvSpPr>
          <p:spPr bwMode="auto">
            <a:xfrm>
              <a:off x="3704" y="355"/>
              <a:ext cx="247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000" b="1" u="none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pic>
        <p:nvPicPr>
          <p:cNvPr id="3074" name="Picture 2" descr="C:\Users\admin\Desktop\school-3420040_960_720.png"/>
          <p:cNvPicPr>
            <a:picLocks noChangeAspect="1" noChangeArrowheads="1"/>
          </p:cNvPicPr>
          <p:nvPr/>
        </p:nvPicPr>
        <p:blipFill>
          <a:blip r:embed="rId8" cstate="print"/>
          <a:srcRect l="34167" t="12923" r="35000" b="12000"/>
          <a:stretch>
            <a:fillRect/>
          </a:stretch>
        </p:blipFill>
        <p:spPr bwMode="auto">
          <a:xfrm>
            <a:off x="990600" y="1783080"/>
            <a:ext cx="831954" cy="1645920"/>
          </a:xfrm>
          <a:prstGeom prst="rect">
            <a:avLst/>
          </a:prstGeom>
          <a:noFill/>
        </p:spPr>
      </p:pic>
      <p:pic>
        <p:nvPicPr>
          <p:cNvPr id="43" name="Picture 2" descr="C:\Users\admin\Desktop\school-3420040_960_720.png"/>
          <p:cNvPicPr>
            <a:picLocks noChangeAspect="1" noChangeArrowheads="1"/>
          </p:cNvPicPr>
          <p:nvPr/>
        </p:nvPicPr>
        <p:blipFill>
          <a:blip r:embed="rId8" cstate="print"/>
          <a:srcRect l="34167" t="12923" r="35000" b="12000"/>
          <a:stretch>
            <a:fillRect/>
          </a:stretch>
        </p:blipFill>
        <p:spPr bwMode="auto">
          <a:xfrm>
            <a:off x="1752600" y="2331720"/>
            <a:ext cx="831954" cy="1645920"/>
          </a:xfrm>
          <a:prstGeom prst="rect">
            <a:avLst/>
          </a:prstGeom>
          <a:noFill/>
        </p:spPr>
      </p:pic>
      <p:pic>
        <p:nvPicPr>
          <p:cNvPr id="44" name="Picture 2" descr="C:\Users\admin\Desktop\school-3420040_960_720.png"/>
          <p:cNvPicPr>
            <a:picLocks noChangeAspect="1" noChangeArrowheads="1"/>
          </p:cNvPicPr>
          <p:nvPr/>
        </p:nvPicPr>
        <p:blipFill>
          <a:blip r:embed="rId8" cstate="print"/>
          <a:srcRect l="34167" t="12923" r="35000" b="12000"/>
          <a:stretch>
            <a:fillRect/>
          </a:stretch>
        </p:blipFill>
        <p:spPr bwMode="auto">
          <a:xfrm>
            <a:off x="2895600" y="3611880"/>
            <a:ext cx="831954" cy="1645920"/>
          </a:xfrm>
          <a:prstGeom prst="rect">
            <a:avLst/>
          </a:prstGeom>
          <a:noFill/>
        </p:spPr>
      </p:pic>
      <p:pic>
        <p:nvPicPr>
          <p:cNvPr id="47" name="Picture 2" descr="C:\Users\admin\Desktop\school-3420040_960_720.png"/>
          <p:cNvPicPr>
            <a:picLocks noChangeAspect="1" noChangeArrowheads="1"/>
          </p:cNvPicPr>
          <p:nvPr/>
        </p:nvPicPr>
        <p:blipFill>
          <a:blip r:embed="rId8" cstate="print"/>
          <a:srcRect l="34167" t="12923" r="35000" b="12000"/>
          <a:stretch>
            <a:fillRect/>
          </a:stretch>
        </p:blipFill>
        <p:spPr bwMode="auto">
          <a:xfrm>
            <a:off x="3581400" y="4160520"/>
            <a:ext cx="831954" cy="1645920"/>
          </a:xfrm>
          <a:prstGeom prst="rect">
            <a:avLst/>
          </a:prstGeom>
          <a:noFill/>
        </p:spPr>
      </p:pic>
      <p:pic>
        <p:nvPicPr>
          <p:cNvPr id="3076" name="Picture 4" descr="C:\Users\admin\Desktop\school-3420041_960_720.png"/>
          <p:cNvPicPr>
            <a:picLocks noChangeAspect="1" noChangeArrowheads="1"/>
          </p:cNvPicPr>
          <p:nvPr/>
        </p:nvPicPr>
        <p:blipFill>
          <a:blip r:embed="rId9" cstate="print"/>
          <a:srcRect l="37500" t="8154" r="37500" b="8154"/>
          <a:stretch>
            <a:fillRect/>
          </a:stretch>
        </p:blipFill>
        <p:spPr bwMode="auto">
          <a:xfrm>
            <a:off x="6248404" y="2331720"/>
            <a:ext cx="638735" cy="1737360"/>
          </a:xfrm>
          <a:prstGeom prst="rect">
            <a:avLst/>
          </a:prstGeom>
          <a:noFill/>
        </p:spPr>
      </p:pic>
      <p:pic>
        <p:nvPicPr>
          <p:cNvPr id="50" name="Picture 4" descr="C:\Users\admin\Desktop\school-3420041_960_720.png"/>
          <p:cNvPicPr>
            <a:picLocks noChangeAspect="1" noChangeArrowheads="1"/>
          </p:cNvPicPr>
          <p:nvPr/>
        </p:nvPicPr>
        <p:blipFill>
          <a:blip r:embed="rId9" cstate="print"/>
          <a:srcRect l="37500" t="8154" r="37500" b="8154"/>
          <a:stretch>
            <a:fillRect/>
          </a:stretch>
        </p:blipFill>
        <p:spPr bwMode="auto">
          <a:xfrm>
            <a:off x="5486404" y="2331720"/>
            <a:ext cx="638735" cy="1737360"/>
          </a:xfrm>
          <a:prstGeom prst="rect">
            <a:avLst/>
          </a:prstGeom>
          <a:noFill/>
        </p:spPr>
      </p:pic>
      <p:pic>
        <p:nvPicPr>
          <p:cNvPr id="53" name="Picture 4" descr="C:\Users\admin\Desktop\school-3420041_960_720.png"/>
          <p:cNvPicPr>
            <a:picLocks noChangeAspect="1" noChangeArrowheads="1"/>
          </p:cNvPicPr>
          <p:nvPr/>
        </p:nvPicPr>
        <p:blipFill>
          <a:blip r:embed="rId9" cstate="print"/>
          <a:srcRect l="37500" t="8154" r="37500" b="8154"/>
          <a:stretch>
            <a:fillRect/>
          </a:stretch>
        </p:blipFill>
        <p:spPr bwMode="auto">
          <a:xfrm>
            <a:off x="7086604" y="2331720"/>
            <a:ext cx="638735" cy="1737360"/>
          </a:xfrm>
          <a:prstGeom prst="rect">
            <a:avLst/>
          </a:prstGeom>
          <a:noFill/>
        </p:spPr>
      </p:pic>
      <p:pic>
        <p:nvPicPr>
          <p:cNvPr id="55" name="Picture 2" descr="C:\Users\admin\Desktop\school-3420040_960_720.png"/>
          <p:cNvPicPr>
            <a:picLocks noChangeAspect="1" noChangeArrowheads="1"/>
          </p:cNvPicPr>
          <p:nvPr/>
        </p:nvPicPr>
        <p:blipFill>
          <a:blip r:embed="rId8" cstate="print"/>
          <a:srcRect l="34167" t="12923" r="35000" b="12000"/>
          <a:stretch>
            <a:fillRect/>
          </a:stretch>
        </p:blipFill>
        <p:spPr bwMode="auto">
          <a:xfrm>
            <a:off x="304800" y="4160520"/>
            <a:ext cx="831954" cy="1645920"/>
          </a:xfrm>
          <a:prstGeom prst="rect">
            <a:avLst/>
          </a:prstGeom>
          <a:noFill/>
        </p:spPr>
      </p:pic>
      <p:pic>
        <p:nvPicPr>
          <p:cNvPr id="56" name="Picture 2" descr="C:\Users\admin\Desktop\school-3420040_960_720.png"/>
          <p:cNvPicPr>
            <a:picLocks noChangeAspect="1" noChangeArrowheads="1"/>
          </p:cNvPicPr>
          <p:nvPr/>
        </p:nvPicPr>
        <p:blipFill>
          <a:blip r:embed="rId8" cstate="print"/>
          <a:srcRect l="34167" t="12923" r="35000" b="12000"/>
          <a:stretch>
            <a:fillRect/>
          </a:stretch>
        </p:blipFill>
        <p:spPr bwMode="auto">
          <a:xfrm>
            <a:off x="990600" y="4709160"/>
            <a:ext cx="831954" cy="1645920"/>
          </a:xfrm>
          <a:prstGeom prst="rect">
            <a:avLst/>
          </a:prstGeom>
          <a:noFill/>
        </p:spPr>
      </p:pic>
      <p:pic>
        <p:nvPicPr>
          <p:cNvPr id="57" name="Picture 4" descr="C:\Users\admin\Desktop\school-3420041_960_720.png"/>
          <p:cNvPicPr>
            <a:picLocks noChangeAspect="1" noChangeArrowheads="1"/>
          </p:cNvPicPr>
          <p:nvPr/>
        </p:nvPicPr>
        <p:blipFill>
          <a:blip r:embed="rId9" cstate="print"/>
          <a:srcRect l="37500" t="8154" r="37500" b="8154"/>
          <a:stretch>
            <a:fillRect/>
          </a:stretch>
        </p:blipFill>
        <p:spPr bwMode="auto">
          <a:xfrm>
            <a:off x="5791203" y="4251960"/>
            <a:ext cx="638735" cy="1737360"/>
          </a:xfrm>
          <a:prstGeom prst="rect">
            <a:avLst/>
          </a:prstGeom>
          <a:noFill/>
        </p:spPr>
      </p:pic>
      <p:pic>
        <p:nvPicPr>
          <p:cNvPr id="58" name="Picture 4" descr="C:\Users\admin\Desktop\school-3420041_960_720.png"/>
          <p:cNvPicPr>
            <a:picLocks noChangeAspect="1" noChangeArrowheads="1"/>
          </p:cNvPicPr>
          <p:nvPr/>
        </p:nvPicPr>
        <p:blipFill>
          <a:blip r:embed="rId9" cstate="print"/>
          <a:srcRect l="37500" t="8154" r="37500" b="8154"/>
          <a:stretch>
            <a:fillRect/>
          </a:stretch>
        </p:blipFill>
        <p:spPr bwMode="auto">
          <a:xfrm>
            <a:off x="5029204" y="4251960"/>
            <a:ext cx="638735" cy="1737360"/>
          </a:xfrm>
          <a:prstGeom prst="rect">
            <a:avLst/>
          </a:prstGeom>
          <a:noFill/>
        </p:spPr>
      </p:pic>
      <p:pic>
        <p:nvPicPr>
          <p:cNvPr id="59" name="Picture 4" descr="C:\Users\admin\Desktop\school-3420041_960_720.png"/>
          <p:cNvPicPr>
            <a:picLocks noChangeAspect="1" noChangeArrowheads="1"/>
          </p:cNvPicPr>
          <p:nvPr/>
        </p:nvPicPr>
        <p:blipFill>
          <a:blip r:embed="rId9" cstate="print"/>
          <a:srcRect l="37500" t="8154" r="37500" b="8154"/>
          <a:stretch>
            <a:fillRect/>
          </a:stretch>
        </p:blipFill>
        <p:spPr bwMode="auto">
          <a:xfrm>
            <a:off x="6629404" y="4251960"/>
            <a:ext cx="638735" cy="1737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18205786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2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3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3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2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3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animBg="1"/>
      <p:bldP spid="72712" grpId="0" animBg="1" autoUpdateAnimBg="0"/>
      <p:bldP spid="72717" grpId="0" animBg="1" autoUpdateAnimBg="0"/>
      <p:bldP spid="72718" grpId="0" animBg="1" autoUpdateAnimBg="0"/>
      <p:bldP spid="72719" grpId="0" animBg="1" autoUpdateAnimBg="0"/>
      <p:bldP spid="72720" grpId="0" animBg="1" autoUpdateAnimBg="0"/>
      <p:bldP spid="72721" grpId="0" animBg="1" autoUpdateAnimBg="0"/>
      <p:bldP spid="72722" grpId="0" animBg="1" autoUpdateAnimBg="0"/>
      <p:bldP spid="72760" grpId="0"/>
      <p:bldP spid="72761" grpId="0"/>
      <p:bldP spid="72762" grpId="0" animBg="1"/>
      <p:bldP spid="73053" grpId="0" animBg="1"/>
      <p:bldP spid="123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1" y="2132856"/>
            <a:ext cx="8402654" cy="41190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Bài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học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củng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cố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cho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các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em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kiến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thức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gì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      -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Bảng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 chia 3,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đọc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viết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 1/3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Thực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hành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giải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bài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toán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liên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quan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đến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bảng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 chia 3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Ở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nhà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các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em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hoàn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thành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bài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tập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và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nhờ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bố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mẹ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chụp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ảnh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gửi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cho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cô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.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Chuẩn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bị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bài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: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Tìm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một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thừa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số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của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phép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nhân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white"/>
              </a:solidFill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79258" y="422919"/>
            <a:ext cx="60369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48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Củng</a:t>
            </a:r>
            <a:r>
              <a:rPr lang="en-US" altLang="en-US" sz="48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cố</a:t>
            </a:r>
            <a:r>
              <a:rPr lang="en-US" altLang="en-US" sz="48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- </a:t>
            </a:r>
            <a:r>
              <a:rPr lang="en-US" altLang="en-US" sz="48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</a:t>
            </a:r>
            <a:r>
              <a:rPr lang="en-US" altLang="en-US" sz="48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ặn</a:t>
            </a:r>
            <a:r>
              <a:rPr lang="en-US" altLang="en-US" sz="48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dò</a:t>
            </a:r>
            <a:endParaRPr lang="en-US" altLang="en-US" sz="4800" b="1" dirty="0">
              <a:solidFill>
                <a:srgbClr val="0070C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04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6461" name="Text Box 317"/>
              <p:cNvSpPr txBox="1">
                <a:spLocks noChangeArrowheads="1"/>
              </p:cNvSpPr>
              <p:nvPr/>
            </p:nvSpPr>
            <p:spPr bwMode="auto">
              <a:xfrm>
                <a:off x="3459162" y="4648208"/>
                <a:ext cx="3094038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3200" b="1" dirty="0">
                    <a:solidFill>
                      <a:srgbClr val="0000FF"/>
                    </a:solidFill>
                    <a:cs typeface="Times New Roman" pitchFamily="18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cs typeface="Times New Roman" pitchFamily="18" charset="0"/>
                  </a:rPr>
                  <a:t> 4 = 12</a:t>
                </a:r>
              </a:p>
            </p:txBody>
          </p:sp>
        </mc:Choice>
        <mc:Fallback>
          <p:sp>
            <p:nvSpPr>
              <p:cNvPr id="6461" name="Text Box 3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59162" y="4648208"/>
                <a:ext cx="3094038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1575" t="-14737" b="-336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32" name="Rectangle 388"/>
          <p:cNvSpPr>
            <a:spLocks noChangeArrowheads="1"/>
          </p:cNvSpPr>
          <p:nvPr/>
        </p:nvSpPr>
        <p:spPr bwMode="auto">
          <a:xfrm>
            <a:off x="3382965" y="5181608"/>
            <a:ext cx="29835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12 </a:t>
            </a:r>
            <a:r>
              <a:rPr lang="en-US" sz="1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:  3 =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 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4</a:t>
            </a:r>
          </a:p>
        </p:txBody>
      </p:sp>
      <p:grpSp>
        <p:nvGrpSpPr>
          <p:cNvPr id="6543" name="Group 399"/>
          <p:cNvGrpSpPr>
            <a:grpSpLocks/>
          </p:cNvGrpSpPr>
          <p:nvPr/>
        </p:nvGrpSpPr>
        <p:grpSpPr bwMode="auto">
          <a:xfrm>
            <a:off x="2057401" y="2286000"/>
            <a:ext cx="928688" cy="2133600"/>
            <a:chOff x="1527" y="1392"/>
            <a:chExt cx="585" cy="1344"/>
          </a:xfrm>
        </p:grpSpPr>
        <p:sp>
          <p:nvSpPr>
            <p:cNvPr id="4123" name="Rectangle 296"/>
            <p:cNvSpPr>
              <a:spLocks noChangeArrowheads="1"/>
            </p:cNvSpPr>
            <p:nvPr/>
          </p:nvSpPr>
          <p:spPr bwMode="auto">
            <a:xfrm rot="5400000">
              <a:off x="1148" y="1771"/>
              <a:ext cx="1344" cy="58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4" name="Oval 297"/>
            <p:cNvSpPr>
              <a:spLocks noChangeArrowheads="1"/>
            </p:cNvSpPr>
            <p:nvPr/>
          </p:nvSpPr>
          <p:spPr bwMode="auto">
            <a:xfrm rot="5400000">
              <a:off x="1704" y="1494"/>
              <a:ext cx="280" cy="260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125" name="Oval 397"/>
            <p:cNvSpPr>
              <a:spLocks noChangeArrowheads="1"/>
            </p:cNvSpPr>
            <p:nvPr/>
          </p:nvSpPr>
          <p:spPr bwMode="auto">
            <a:xfrm rot="5400000">
              <a:off x="1700" y="1935"/>
              <a:ext cx="280" cy="260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126" name="Oval 398"/>
            <p:cNvSpPr>
              <a:spLocks noChangeArrowheads="1"/>
            </p:cNvSpPr>
            <p:nvPr/>
          </p:nvSpPr>
          <p:spPr bwMode="auto">
            <a:xfrm rot="5400000">
              <a:off x="1698" y="2370"/>
              <a:ext cx="280" cy="260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6544" name="Group 400"/>
          <p:cNvGrpSpPr>
            <a:grpSpLocks/>
          </p:cNvGrpSpPr>
          <p:nvPr/>
        </p:nvGrpSpPr>
        <p:grpSpPr bwMode="auto">
          <a:xfrm>
            <a:off x="3505201" y="2286000"/>
            <a:ext cx="928688" cy="2133600"/>
            <a:chOff x="1527" y="1392"/>
            <a:chExt cx="585" cy="1344"/>
          </a:xfrm>
        </p:grpSpPr>
        <p:sp>
          <p:nvSpPr>
            <p:cNvPr id="4119" name="Rectangle 401"/>
            <p:cNvSpPr>
              <a:spLocks noChangeArrowheads="1"/>
            </p:cNvSpPr>
            <p:nvPr/>
          </p:nvSpPr>
          <p:spPr bwMode="auto">
            <a:xfrm rot="5400000">
              <a:off x="1148" y="1771"/>
              <a:ext cx="1344" cy="58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0" name="Oval 402"/>
            <p:cNvSpPr>
              <a:spLocks noChangeArrowheads="1"/>
            </p:cNvSpPr>
            <p:nvPr/>
          </p:nvSpPr>
          <p:spPr bwMode="auto">
            <a:xfrm rot="5400000">
              <a:off x="1704" y="1494"/>
              <a:ext cx="280" cy="260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121" name="Oval 403"/>
            <p:cNvSpPr>
              <a:spLocks noChangeArrowheads="1"/>
            </p:cNvSpPr>
            <p:nvPr/>
          </p:nvSpPr>
          <p:spPr bwMode="auto">
            <a:xfrm rot="5400000">
              <a:off x="1700" y="1935"/>
              <a:ext cx="280" cy="260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122" name="Oval 404"/>
            <p:cNvSpPr>
              <a:spLocks noChangeArrowheads="1"/>
            </p:cNvSpPr>
            <p:nvPr/>
          </p:nvSpPr>
          <p:spPr bwMode="auto">
            <a:xfrm rot="5400000">
              <a:off x="1698" y="2370"/>
              <a:ext cx="280" cy="260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6549" name="Group 405"/>
          <p:cNvGrpSpPr>
            <a:grpSpLocks/>
          </p:cNvGrpSpPr>
          <p:nvPr/>
        </p:nvGrpSpPr>
        <p:grpSpPr bwMode="auto">
          <a:xfrm>
            <a:off x="5029201" y="2286000"/>
            <a:ext cx="928688" cy="2133600"/>
            <a:chOff x="1527" y="1392"/>
            <a:chExt cx="585" cy="1344"/>
          </a:xfrm>
        </p:grpSpPr>
        <p:sp>
          <p:nvSpPr>
            <p:cNvPr id="4115" name="Rectangle 406"/>
            <p:cNvSpPr>
              <a:spLocks noChangeArrowheads="1"/>
            </p:cNvSpPr>
            <p:nvPr/>
          </p:nvSpPr>
          <p:spPr bwMode="auto">
            <a:xfrm rot="5400000">
              <a:off x="1148" y="1771"/>
              <a:ext cx="1344" cy="58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6" name="Oval 407"/>
            <p:cNvSpPr>
              <a:spLocks noChangeArrowheads="1"/>
            </p:cNvSpPr>
            <p:nvPr/>
          </p:nvSpPr>
          <p:spPr bwMode="auto">
            <a:xfrm rot="5400000">
              <a:off x="1704" y="1494"/>
              <a:ext cx="280" cy="260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117" name="Oval 408"/>
            <p:cNvSpPr>
              <a:spLocks noChangeArrowheads="1"/>
            </p:cNvSpPr>
            <p:nvPr/>
          </p:nvSpPr>
          <p:spPr bwMode="auto">
            <a:xfrm rot="5400000">
              <a:off x="1700" y="1935"/>
              <a:ext cx="280" cy="260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118" name="Oval 409"/>
            <p:cNvSpPr>
              <a:spLocks noChangeArrowheads="1"/>
            </p:cNvSpPr>
            <p:nvPr/>
          </p:nvSpPr>
          <p:spPr bwMode="auto">
            <a:xfrm rot="5400000">
              <a:off x="1698" y="2370"/>
              <a:ext cx="280" cy="260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6554" name="Group 410"/>
          <p:cNvGrpSpPr>
            <a:grpSpLocks/>
          </p:cNvGrpSpPr>
          <p:nvPr/>
        </p:nvGrpSpPr>
        <p:grpSpPr bwMode="auto">
          <a:xfrm>
            <a:off x="6477001" y="2286000"/>
            <a:ext cx="928688" cy="2133600"/>
            <a:chOff x="1527" y="1392"/>
            <a:chExt cx="585" cy="1344"/>
          </a:xfrm>
        </p:grpSpPr>
        <p:sp>
          <p:nvSpPr>
            <p:cNvPr id="4111" name="Rectangle 411"/>
            <p:cNvSpPr>
              <a:spLocks noChangeArrowheads="1"/>
            </p:cNvSpPr>
            <p:nvPr/>
          </p:nvSpPr>
          <p:spPr bwMode="auto">
            <a:xfrm rot="5400000">
              <a:off x="1148" y="1771"/>
              <a:ext cx="1344" cy="58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2" name="Oval 412"/>
            <p:cNvSpPr>
              <a:spLocks noChangeArrowheads="1"/>
            </p:cNvSpPr>
            <p:nvPr/>
          </p:nvSpPr>
          <p:spPr bwMode="auto">
            <a:xfrm rot="5400000">
              <a:off x="1704" y="1494"/>
              <a:ext cx="280" cy="260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113" name="Oval 413"/>
            <p:cNvSpPr>
              <a:spLocks noChangeArrowheads="1"/>
            </p:cNvSpPr>
            <p:nvPr/>
          </p:nvSpPr>
          <p:spPr bwMode="auto">
            <a:xfrm rot="5400000">
              <a:off x="1700" y="1935"/>
              <a:ext cx="280" cy="260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114" name="Oval 414"/>
            <p:cNvSpPr>
              <a:spLocks noChangeArrowheads="1"/>
            </p:cNvSpPr>
            <p:nvPr/>
          </p:nvSpPr>
          <p:spPr bwMode="auto">
            <a:xfrm rot="5400000">
              <a:off x="1698" y="2370"/>
              <a:ext cx="280" cy="260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</p:grpSp>
      <p:sp>
        <p:nvSpPr>
          <p:cNvPr id="311" name="Text Box 293"/>
          <p:cNvSpPr txBox="1">
            <a:spLocks noChangeArrowheads="1"/>
          </p:cNvSpPr>
          <p:nvPr/>
        </p:nvSpPr>
        <p:spPr bwMode="auto">
          <a:xfrm>
            <a:off x="323528" y="18864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sz="3200" b="1" dirty="0" err="1" smtClean="0">
                <a:latin typeface="HP001 4 hàng" pitchFamily="34" charset="0"/>
              </a:rPr>
              <a:t>Chủ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nhật</a:t>
            </a:r>
            <a:r>
              <a:rPr lang="en-US" sz="3200" b="1" dirty="0" smtClean="0">
                <a:latin typeface="HP001 4 hàng" pitchFamily="34" charset="0"/>
              </a:rPr>
              <a:t>, </a:t>
            </a:r>
            <a:r>
              <a:rPr lang="en-US" sz="3200" b="1" dirty="0" err="1">
                <a:latin typeface="HP001 4 hàng" pitchFamily="34" charset="0"/>
              </a:rPr>
              <a:t>ngày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smtClean="0">
                <a:latin typeface="HP001 4 hàng" pitchFamily="34" charset="0"/>
              </a:rPr>
              <a:t>26 </a:t>
            </a:r>
            <a:r>
              <a:rPr lang="en-US" sz="3200" b="1" dirty="0" err="1">
                <a:latin typeface="HP001 4 hàng" pitchFamily="34" charset="0"/>
              </a:rPr>
              <a:t>tháng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smtClean="0">
                <a:latin typeface="HP001 4 hàng" pitchFamily="34" charset="0"/>
              </a:rPr>
              <a:t>4 </a:t>
            </a:r>
            <a:r>
              <a:rPr lang="en-US" sz="3200" b="1" dirty="0" err="1">
                <a:latin typeface="HP001 4 hàng" pitchFamily="34" charset="0"/>
              </a:rPr>
              <a:t>năm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vi-VN" sz="3200" b="1" dirty="0">
                <a:latin typeface="HP001 4 hàng" pitchFamily="34" charset="0"/>
              </a:rPr>
              <a:t>2020</a:t>
            </a:r>
            <a:endParaRPr lang="en-US" sz="3200" b="1" dirty="0">
              <a:latin typeface="HP001 4 hàng" pitchFamily="34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sz="3200" b="1" u="sng" dirty="0" err="1" smtClean="0">
                <a:solidFill>
                  <a:srgbClr val="0000FF"/>
                </a:solidFill>
                <a:latin typeface="HP001 4 hàng" pitchFamily="34" charset="0"/>
              </a:rPr>
              <a:t>Toán</a:t>
            </a:r>
            <a:endParaRPr lang="en-US" sz="3200" b="1" u="sng" dirty="0" smtClean="0">
              <a:solidFill>
                <a:srgbClr val="0000FF"/>
              </a:solidFill>
              <a:latin typeface="HP001 4 hàng" pitchFamily="34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</a:rPr>
              <a:t>Bảng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</a:rPr>
              <a:t> chia 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3(113)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" grpId="0" animBg="1"/>
      <p:bldP spid="65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230188" y="304800"/>
            <a:ext cx="8228012" cy="18288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b="1" kern="0" dirty="0" err="1" smtClean="0">
                <a:latin typeface="HP001 4 hàng" panose="020B0603050302020204" pitchFamily="34" charset="-93"/>
              </a:rPr>
              <a:t>Chủ</a:t>
            </a:r>
            <a:r>
              <a:rPr lang="en-US" b="1" kern="0" dirty="0" smtClean="0">
                <a:latin typeface="HP001 4 hàng" panose="020B0603050302020204" pitchFamily="34" charset="-93"/>
              </a:rPr>
              <a:t> </a:t>
            </a:r>
            <a:r>
              <a:rPr lang="en-US" b="1" kern="0" dirty="0" err="1" smtClean="0">
                <a:latin typeface="HP001 4 hàng" panose="020B0603050302020204" pitchFamily="34" charset="-93"/>
              </a:rPr>
              <a:t>nhật</a:t>
            </a:r>
            <a:r>
              <a:rPr lang="en-US" b="1" kern="0" dirty="0" smtClean="0">
                <a:latin typeface="HP001 4 hàng" panose="020B0603050302020204" pitchFamily="34" charset="-93"/>
              </a:rPr>
              <a:t> </a:t>
            </a:r>
            <a:r>
              <a:rPr lang="en-US" b="1" kern="0" dirty="0" err="1" smtClean="0">
                <a:latin typeface="HP001 4 hàng" panose="020B0603050302020204" pitchFamily="34" charset="-93"/>
              </a:rPr>
              <a:t>ngày</a:t>
            </a:r>
            <a:r>
              <a:rPr lang="en-US" b="1" kern="0" dirty="0">
                <a:latin typeface="HP001 4 hàng" panose="020B0603050302020204" pitchFamily="34" charset="-93"/>
              </a:rPr>
              <a:t> </a:t>
            </a:r>
            <a:r>
              <a:rPr lang="en-US" b="1" kern="0" dirty="0" smtClean="0">
                <a:latin typeface="HP001 4 hàng" panose="020B0603050302020204" pitchFamily="34" charset="-93"/>
              </a:rPr>
              <a:t>26 </a:t>
            </a:r>
            <a:r>
              <a:rPr lang="en-US" b="1" kern="0" dirty="0" err="1">
                <a:latin typeface="HP001 4 hàng" panose="020B0603050302020204" pitchFamily="34" charset="-93"/>
              </a:rPr>
              <a:t>tháng</a:t>
            </a:r>
            <a:r>
              <a:rPr lang="en-US" b="1" kern="0" dirty="0">
                <a:latin typeface="HP001 4 hàng" panose="020B0603050302020204" pitchFamily="34" charset="-93"/>
              </a:rPr>
              <a:t> </a:t>
            </a:r>
            <a:r>
              <a:rPr lang="en-US" b="1" kern="0" dirty="0" smtClean="0">
                <a:latin typeface="HP001 4 hàng" panose="020B0603050302020204" pitchFamily="34" charset="-93"/>
              </a:rPr>
              <a:t>04 </a:t>
            </a:r>
            <a:r>
              <a:rPr lang="en-US" b="1" kern="0" dirty="0" err="1">
                <a:latin typeface="HP001 4 hàng" panose="020B0603050302020204" pitchFamily="34" charset="-93"/>
              </a:rPr>
              <a:t>năm</a:t>
            </a:r>
            <a:r>
              <a:rPr lang="en-US" b="1" kern="0" dirty="0">
                <a:latin typeface="HP001 4 hàng" panose="020B0603050302020204" pitchFamily="34" charset="-93"/>
              </a:rPr>
              <a:t> 2020</a:t>
            </a:r>
          </a:p>
          <a:p>
            <a:pPr marL="0" indent="0"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b="1" u="sng" kern="0" dirty="0" err="1">
                <a:latin typeface="HP001 4 hàng" panose="020B0603050302020204" pitchFamily="34" charset="-93"/>
              </a:rPr>
              <a:t>Toán</a:t>
            </a:r>
            <a:r>
              <a:rPr lang="en-US" b="1" kern="0" dirty="0">
                <a:latin typeface="Times New Roman" pitchFamily="18" charset="0"/>
              </a:rPr>
              <a:t> </a:t>
            </a:r>
          </a:p>
          <a:p>
            <a:pPr marL="0" indent="0"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b="1" kern="0" dirty="0" err="1" smtClean="0">
                <a:latin typeface="HP001 5 hàng" pitchFamily="34" charset="0"/>
                <a:cs typeface="Times New Roman" pitchFamily="18" charset="0"/>
              </a:rPr>
              <a:t>Bảng</a:t>
            </a:r>
            <a:r>
              <a:rPr lang="en-US" b="1" kern="0" dirty="0" smtClean="0">
                <a:latin typeface="HP001 5 hàng" pitchFamily="34" charset="0"/>
                <a:cs typeface="Times New Roman" pitchFamily="18" charset="0"/>
              </a:rPr>
              <a:t> chia 3 + </a:t>
            </a:r>
            <a:r>
              <a:rPr lang="en-US" b="1" kern="0" dirty="0" err="1" smtClean="0">
                <a:latin typeface="HP001 5 hàng" pitchFamily="34" charset="0"/>
                <a:cs typeface="Times New Roman" pitchFamily="18" charset="0"/>
              </a:rPr>
              <a:t>Một</a:t>
            </a:r>
            <a:r>
              <a:rPr lang="en-US" b="1" kern="0" dirty="0" smtClean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b="1" kern="0" dirty="0" err="1" smtClean="0">
                <a:latin typeface="HP001 5 hàng" pitchFamily="34" charset="0"/>
                <a:cs typeface="Times New Roman" pitchFamily="18" charset="0"/>
              </a:rPr>
              <a:t>phần</a:t>
            </a:r>
            <a:r>
              <a:rPr lang="en-US" b="1" kern="0" dirty="0" smtClean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b="1" kern="0" dirty="0" err="1" smtClean="0">
                <a:latin typeface="HP001 5 hàng" pitchFamily="34" charset="0"/>
                <a:cs typeface="Times New Roman" pitchFamily="18" charset="0"/>
              </a:rPr>
              <a:t>ba</a:t>
            </a:r>
            <a:r>
              <a:rPr lang="en-US" b="1" kern="0" dirty="0" smtClean="0">
                <a:latin typeface="HP001 5 hàng" pitchFamily="34" charset="0"/>
                <a:cs typeface="Times New Roman" pitchFamily="18" charset="0"/>
              </a:rPr>
              <a:t> + </a:t>
            </a:r>
            <a:r>
              <a:rPr lang="en-US" b="1" kern="0" dirty="0" err="1" smtClean="0">
                <a:latin typeface="HP001 5 hàng" pitchFamily="34" charset="0"/>
                <a:cs typeface="Times New Roman" pitchFamily="18" charset="0"/>
              </a:rPr>
              <a:t>Luyện</a:t>
            </a:r>
            <a:r>
              <a:rPr lang="en-US" b="1" kern="0" dirty="0" smtClean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b="1" kern="0" dirty="0" err="1" smtClean="0">
                <a:latin typeface="HP001 5 hàng" pitchFamily="34" charset="0"/>
                <a:cs typeface="Times New Roman" pitchFamily="18" charset="0"/>
              </a:rPr>
              <a:t>tập</a:t>
            </a:r>
            <a:endParaRPr lang="en-US" b="1" kern="0" dirty="0">
              <a:latin typeface="HP001 5 hàng" pitchFamily="34" charset="0"/>
              <a:cs typeface="Times New Roman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vi-VN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179512" y="1916832"/>
                <a:ext cx="8964487" cy="2093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 smtClean="0">
                    <a:solidFill>
                      <a:prstClr val="black"/>
                    </a:solidFill>
                    <a:cs typeface="Times New Roman" pitchFamily="18" charset="0"/>
                  </a:rPr>
                  <a:t>I. </a:t>
                </a:r>
                <a:r>
                  <a:rPr lang="en-US" sz="2400" b="1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Mục</a:t>
                </a:r>
                <a:r>
                  <a:rPr lang="en-US" sz="2400" b="1" dirty="0" smtClean="0">
                    <a:solidFill>
                      <a:prstClr val="black"/>
                    </a:solidFill>
                    <a:cs typeface="Times New Roman" pitchFamily="18" charset="0"/>
                  </a:rPr>
                  <a:t/>
                </a:r>
                <a:r>
                  <a:rPr lang="en-US" sz="2400" b="1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tiêu</a:t>
                </a:r>
                <a:r>
                  <a:rPr lang="en-US" sz="2400" b="1" dirty="0" smtClean="0">
                    <a:solidFill>
                      <a:prstClr val="black"/>
                    </a:solidFill>
                    <a:cs typeface="Times New Roman" pitchFamily="18" charset="0"/>
                  </a:rPr>
                  <a:t>:</a:t>
                </a:r>
              </a:p>
              <a:p>
                <a:pPr marL="285750" indent="-285750" fontAlgn="auto">
                  <a:spcBef>
                    <a:spcPts val="0"/>
                  </a:spcBef>
                  <a:spcAft>
                    <a:spcPts val="0"/>
                  </a:spcAft>
                  <a:buFontTx/>
                  <a:buChar char="-"/>
                </a:pPr>
                <a:r>
                  <a:rPr lang="en-US" sz="24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Lập</a:t>
                </a:r>
                <a:r>
                  <a:rPr lang="en-US" sz="2400" dirty="0" smtClean="0">
                    <a:solidFill>
                      <a:prstClr val="black"/>
                    </a:solidFill>
                    <a:cs typeface="Times New Roman" pitchFamily="18" charset="0"/>
                  </a:rPr>
                  <a:t/>
                </a:r>
                <a:r>
                  <a:rPr lang="en-US" sz="24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bảng</a:t>
                </a:r>
                <a:r>
                  <a:rPr lang="en-US" sz="2400" dirty="0" smtClean="0">
                    <a:solidFill>
                      <a:prstClr val="black"/>
                    </a:solidFill>
                    <a:cs typeface="Times New Roman" pitchFamily="18" charset="0"/>
                  </a:rPr>
                  <a:t> chia 3 </a:t>
                </a:r>
                <a:r>
                  <a:rPr lang="en-US" sz="24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và</a:t>
                </a:r>
                <a:r>
                  <a:rPr lang="en-US" sz="2400" dirty="0" smtClean="0">
                    <a:solidFill>
                      <a:prstClr val="black"/>
                    </a:solidFill>
                    <a:cs typeface="Times New Roman" pitchFamily="18" charset="0"/>
                  </a:rPr>
                  <a:t/>
                </a:r>
                <a:r>
                  <a:rPr lang="en-US" sz="24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thực</a:t>
                </a:r>
                <a:r>
                  <a:rPr lang="en-US" sz="2400" dirty="0" smtClean="0">
                    <a:solidFill>
                      <a:prstClr val="black"/>
                    </a:solidFill>
                    <a:cs typeface="Times New Roman" pitchFamily="18" charset="0"/>
                  </a:rPr>
                  <a:t/>
                </a:r>
                <a:r>
                  <a:rPr lang="en-US" sz="24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hành</a:t>
                </a:r>
                <a:r>
                  <a:rPr lang="en-US" sz="2400" dirty="0" smtClean="0">
                    <a:solidFill>
                      <a:prstClr val="black"/>
                    </a:solidFill>
                    <a:cs typeface="Times New Roman" pitchFamily="18" charset="0"/>
                  </a:rPr>
                  <a:t/>
                </a:r>
                <a:r>
                  <a:rPr lang="en-US" sz="24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bảng</a:t>
                </a:r>
                <a:r>
                  <a:rPr lang="en-US" sz="2400" dirty="0" smtClean="0">
                    <a:solidFill>
                      <a:prstClr val="black"/>
                    </a:solidFill>
                    <a:cs typeface="Times New Roman" pitchFamily="18" charset="0"/>
                  </a:rPr>
                  <a:t> chia 3</a:t>
                </a:r>
              </a:p>
              <a:p>
                <a:pPr marL="285750" indent="-285750" fontAlgn="auto">
                  <a:spcBef>
                    <a:spcPts val="0"/>
                  </a:spcBef>
                  <a:spcAft>
                    <a:spcPts val="0"/>
                  </a:spcAft>
                  <a:buFontTx/>
                  <a:buChar char="-"/>
                </a:pPr>
                <a:r>
                  <a:rPr lang="en-US" sz="24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Nhận</a:t>
                </a:r>
                <a:r>
                  <a:rPr lang="en-US" sz="2400" dirty="0" smtClean="0">
                    <a:solidFill>
                      <a:prstClr val="black"/>
                    </a:solidFill>
                    <a:cs typeface="Times New Roman" pitchFamily="18" charset="0"/>
                  </a:rPr>
                  <a:t/>
                </a:r>
                <a:r>
                  <a:rPr lang="en-US" sz="24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biết</a:t>
                </a:r>
                <a:r>
                  <a:rPr lang="en-US" sz="2400" dirty="0" smtClean="0">
                    <a:solidFill>
                      <a:prstClr val="black"/>
                    </a:solidFill>
                    <a:cs typeface="Times New Roman" pitchFamily="18" charset="0"/>
                  </a:rPr>
                  <a:t>: “</a:t>
                </a:r>
                <a:r>
                  <a:rPr lang="en-US" sz="24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Một</a:t>
                </a:r>
                <a:r>
                  <a:rPr lang="en-US" sz="2400" dirty="0" smtClean="0">
                    <a:solidFill>
                      <a:prstClr val="black"/>
                    </a:solidFill>
                    <a:cs typeface="Times New Roman" pitchFamily="18" charset="0"/>
                  </a:rPr>
                  <a:t/>
                </a:r>
                <a:r>
                  <a:rPr lang="en-US" sz="24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phần</a:t>
                </a:r>
                <a:r>
                  <a:rPr lang="en-US" sz="2400" dirty="0" smtClean="0">
                    <a:solidFill>
                      <a:prstClr val="black"/>
                    </a:solidFill>
                    <a:cs typeface="Times New Roman" pitchFamily="18" charset="0"/>
                  </a:rPr>
                  <a:t/>
                </a:r>
                <a:r>
                  <a:rPr lang="en-US" sz="24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ba</a:t>
                </a:r>
                <a:r>
                  <a:rPr lang="en-US" sz="2400" dirty="0" smtClean="0">
                    <a:solidFill>
                      <a:prstClr val="black"/>
                    </a:solidFill>
                    <a:cs typeface="Times New Roman" pitchFamily="18" charset="0"/>
                  </a:rPr>
                  <a:t>”, </a:t>
                </a:r>
                <a:r>
                  <a:rPr lang="en-US" sz="24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biết</a:t>
                </a:r>
                <a:r>
                  <a:rPr lang="en-US" sz="2400" dirty="0" smtClean="0">
                    <a:solidFill>
                      <a:prstClr val="black"/>
                    </a:solidFill>
                    <a:cs typeface="Times New Roman" pitchFamily="18" charset="0"/>
                  </a:rPr>
                  <a:t/>
                </a:r>
                <a:r>
                  <a:rPr lang="en-US" sz="24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viết</a:t>
                </a:r>
                <a:r>
                  <a:rPr lang="en-US" sz="2400" dirty="0" smtClean="0">
                    <a:solidFill>
                      <a:prstClr val="black"/>
                    </a:solidFill>
                    <a:cs typeface="Times New Roman" pitchFamily="18" charset="0"/>
                  </a:rPr>
                  <a:t/>
                </a:r>
                <a:r>
                  <a:rPr lang="en-US" sz="24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và</a:t>
                </a:r>
                <a:r>
                  <a:rPr lang="en-US" sz="2400" dirty="0" smtClean="0">
                    <a:solidFill>
                      <a:prstClr val="black"/>
                    </a:solidFill>
                    <a:cs typeface="Times New Roman" pitchFamily="18" charset="0"/>
                  </a:rPr>
                  <a:t/>
                </a:r>
                <a:r>
                  <a:rPr lang="en-US" sz="24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đọc</a:t>
                </a:r>
                <a:r>
                  <a:rPr lang="en-US" sz="2400" dirty="0" smtClean="0">
                    <a:solidFill>
                      <a:prstClr val="black"/>
                    </a:solidFill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cs typeface="Times New Roman" pitchFamily="18" charset="0"/>
                  </a:rPr>
                  <a:t/>
                </a:r>
              </a:p>
              <a:p>
                <a:pPr marL="285750" indent="-285750" fontAlgn="auto">
                  <a:spcBef>
                    <a:spcPts val="0"/>
                  </a:spcBef>
                  <a:spcAft>
                    <a:spcPts val="0"/>
                  </a:spcAft>
                  <a:buFontTx/>
                  <a:buChar char="-"/>
                </a:pPr>
                <a:r>
                  <a:rPr lang="en-US" sz="24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Giúp</a:t>
                </a:r>
                <a:r>
                  <a:rPr lang="en-US" sz="2400" dirty="0" smtClean="0">
                    <a:solidFill>
                      <a:prstClr val="black"/>
                    </a:solidFill>
                    <a:cs typeface="Times New Roman" pitchFamily="18" charset="0"/>
                  </a:rPr>
                  <a:t> HS </a:t>
                </a:r>
                <a:r>
                  <a:rPr lang="en-US" sz="24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học</a:t>
                </a:r>
                <a:r>
                  <a:rPr lang="en-US" sz="2400" dirty="0" smtClean="0">
                    <a:solidFill>
                      <a:prstClr val="black"/>
                    </a:solidFill>
                    <a:cs typeface="Times New Roman" pitchFamily="18" charset="0"/>
                  </a:rPr>
                  <a:t/>
                </a:r>
                <a:r>
                  <a:rPr lang="en-US" sz="24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thuộc</a:t>
                </a:r>
                <a:r>
                  <a:rPr lang="en-US" sz="2400" dirty="0" smtClean="0">
                    <a:solidFill>
                      <a:prstClr val="black"/>
                    </a:solidFill>
                    <a:cs typeface="Times New Roman" pitchFamily="18" charset="0"/>
                  </a:rPr>
                  <a:t/>
                </a:r>
                <a:r>
                  <a:rPr lang="en-US" sz="24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bảng</a:t>
                </a:r>
                <a:r>
                  <a:rPr lang="en-US" sz="2400" dirty="0" smtClean="0">
                    <a:solidFill>
                      <a:prstClr val="black"/>
                    </a:solidFill>
                    <a:cs typeface="Times New Roman" pitchFamily="18" charset="0"/>
                  </a:rPr>
                  <a:t> chia 3 </a:t>
                </a:r>
                <a:r>
                  <a:rPr lang="en-US" sz="24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và</a:t>
                </a:r>
                <a:r>
                  <a:rPr lang="en-US" sz="2400" dirty="0" smtClean="0">
                    <a:solidFill>
                      <a:prstClr val="black"/>
                    </a:solidFill>
                    <a:cs typeface="Times New Roman" pitchFamily="18" charset="0"/>
                  </a:rPr>
                  <a:t/>
                </a:r>
                <a:r>
                  <a:rPr lang="en-US" sz="24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rèn</a:t>
                </a:r>
                <a:r>
                  <a:rPr lang="en-US" sz="2400" dirty="0" smtClean="0">
                    <a:solidFill>
                      <a:prstClr val="black"/>
                    </a:solidFill>
                    <a:cs typeface="Times New Roman" pitchFamily="18" charset="0"/>
                  </a:rPr>
                  <a:t/>
                </a:r>
                <a:r>
                  <a:rPr lang="en-US" sz="24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kĩ</a:t>
                </a:r>
                <a:r>
                  <a:rPr lang="en-US" sz="2400" dirty="0" smtClean="0">
                    <a:solidFill>
                      <a:prstClr val="black"/>
                    </a:solidFill>
                    <a:cs typeface="Times New Roman" pitchFamily="18" charset="0"/>
                  </a:rPr>
                  <a:t/>
                </a:r>
                <a:r>
                  <a:rPr lang="en-US" sz="24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năng</a:t>
                </a:r>
                <a:r>
                  <a:rPr lang="en-US" sz="2400" dirty="0" smtClean="0">
                    <a:solidFill>
                      <a:prstClr val="black"/>
                    </a:solidFill>
                    <a:cs typeface="Times New Roman" pitchFamily="18" charset="0"/>
                  </a:rPr>
                  <a:t/>
                </a:r>
                <a:r>
                  <a:rPr lang="en-US" sz="24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vận</a:t>
                </a:r>
                <a:r>
                  <a:rPr lang="en-US" sz="2400" dirty="0" smtClean="0">
                    <a:solidFill>
                      <a:prstClr val="black"/>
                    </a:solidFill>
                    <a:cs typeface="Times New Roman" pitchFamily="18" charset="0"/>
                  </a:rPr>
                  <a:t/>
                </a:r>
                <a:r>
                  <a:rPr lang="en-US" sz="24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dụng</a:t>
                </a:r>
                <a:r>
                  <a:rPr lang="en-US" sz="2400" dirty="0" smtClean="0">
                    <a:solidFill>
                      <a:prstClr val="black"/>
                    </a:solidFill>
                    <a:cs typeface="Times New Roman" pitchFamily="18" charset="0"/>
                  </a:rPr>
                  <a:t/>
                </a:r>
                <a:r>
                  <a:rPr lang="en-US" sz="24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bảng</a:t>
                </a:r>
                <a:r>
                  <a:rPr lang="en-US" sz="2400" dirty="0" smtClean="0">
                    <a:solidFill>
                      <a:prstClr val="black"/>
                    </a:solidFill>
                    <a:cs typeface="Times New Roman" pitchFamily="18" charset="0"/>
                  </a:rPr>
                  <a:t> chia 3.</a:t>
                </a:r>
              </a:p>
              <a:p>
                <a:pPr marL="285750" indent="-285750" fontAlgn="auto">
                  <a:spcBef>
                    <a:spcPts val="0"/>
                  </a:spcBef>
                  <a:spcAft>
                    <a:spcPts val="0"/>
                  </a:spcAft>
                  <a:buFontTx/>
                  <a:buChar char="-"/>
                </a:pPr>
                <a:r>
                  <a:rPr lang="en-US" sz="24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Thực</a:t>
                </a:r>
                <a:r>
                  <a:rPr lang="en-US" sz="2400" dirty="0" smtClean="0">
                    <a:solidFill>
                      <a:prstClr val="black"/>
                    </a:solidFill>
                    <a:cs typeface="Times New Roman" pitchFamily="18" charset="0"/>
                  </a:rPr>
                  <a:t/>
                </a:r>
                <a:r>
                  <a:rPr lang="en-US" sz="24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hành</a:t>
                </a:r>
                <a:r>
                  <a:rPr lang="en-US" sz="2400" dirty="0" smtClean="0">
                    <a:solidFill>
                      <a:prstClr val="black"/>
                    </a:solidFill>
                    <a:cs typeface="Times New Roman" pitchFamily="18" charset="0"/>
                  </a:rPr>
                  <a:t/>
                </a:r>
                <a:r>
                  <a:rPr lang="en-US" sz="24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các</a:t>
                </a:r>
                <a:r>
                  <a:rPr lang="en-US" sz="2400" dirty="0" smtClean="0">
                    <a:solidFill>
                      <a:prstClr val="black"/>
                    </a:solidFill>
                    <a:cs typeface="Times New Roman" pitchFamily="18" charset="0"/>
                  </a:rPr>
                  <a:t/>
                </a:r>
                <a:r>
                  <a:rPr lang="en-US" sz="24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bài</a:t>
                </a:r>
                <a:r>
                  <a:rPr lang="en-US" sz="2400" dirty="0" smtClean="0">
                    <a:solidFill>
                      <a:prstClr val="black"/>
                    </a:solidFill>
                    <a:cs typeface="Times New Roman" pitchFamily="18" charset="0"/>
                  </a:rPr>
                  <a:t/>
                </a:r>
                <a:r>
                  <a:rPr lang="en-US" sz="24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tập</a:t>
                </a:r>
                <a:r>
                  <a:rPr lang="en-US" sz="2400" dirty="0" smtClean="0">
                    <a:solidFill>
                      <a:prstClr val="black"/>
                    </a:solidFill>
                    <a:cs typeface="Times New Roman" pitchFamily="18" charset="0"/>
                  </a:rPr>
                  <a:t> 1,2(113), </a:t>
                </a:r>
                <a:r>
                  <a:rPr lang="en-US" sz="24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bài</a:t>
                </a:r>
                <a:r>
                  <a:rPr lang="en-US" sz="2400" dirty="0" smtClean="0">
                    <a:solidFill>
                      <a:prstClr val="black"/>
                    </a:solidFill>
                    <a:cs typeface="Times New Roman" pitchFamily="18" charset="0"/>
                  </a:rPr>
                  <a:t> 1(114), </a:t>
                </a:r>
                <a:r>
                  <a:rPr lang="en-US" sz="24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bài</a:t>
                </a:r>
                <a:r>
                  <a:rPr lang="en-US" sz="2400" dirty="0" smtClean="0">
                    <a:solidFill>
                      <a:prstClr val="black"/>
                    </a:solidFill>
                    <a:cs typeface="Times New Roman" pitchFamily="18" charset="0"/>
                  </a:rPr>
                  <a:t> 1,2,4 ( 115) 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916832"/>
                <a:ext cx="8964487" cy="2093073"/>
              </a:xfrm>
              <a:prstGeom prst="rect">
                <a:avLst/>
              </a:prstGeom>
              <a:blipFill rotWithShape="1">
                <a:blip r:embed="rId2"/>
                <a:stretch>
                  <a:fillRect l="-1020" t="-2326" b="-5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79512" y="4221088"/>
            <a:ext cx="97507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Power point,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zoom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HS: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5001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92" name="Text Box 320"/>
          <p:cNvSpPr txBox="1">
            <a:spLocks noChangeArrowheads="1"/>
          </p:cNvSpPr>
          <p:nvPr/>
        </p:nvSpPr>
        <p:spPr bwMode="auto">
          <a:xfrm>
            <a:off x="5410200" y="1600200"/>
            <a:ext cx="2143414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3200" b="1" dirty="0">
                <a:cs typeface="Times New Roman" pitchFamily="18" charset="0"/>
              </a:rPr>
              <a:t>  3  :  3  =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>
                <a:cs typeface="Times New Roman" pitchFamily="18" charset="0"/>
              </a:rPr>
              <a:t>  6  :  3  =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>
                <a:cs typeface="Times New Roman" pitchFamily="18" charset="0"/>
              </a:rPr>
              <a:t>  9  :  3  =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>
                <a:cs typeface="Times New Roman" pitchFamily="18" charset="0"/>
              </a:rPr>
              <a:t>12  :  3  =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>
                <a:cs typeface="Times New Roman" pitchFamily="18" charset="0"/>
              </a:rPr>
              <a:t>15  :  3  =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>
                <a:cs typeface="Times New Roman" pitchFamily="18" charset="0"/>
              </a:rPr>
              <a:t>18  :  3  =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>
                <a:cs typeface="Times New Roman" pitchFamily="18" charset="0"/>
              </a:rPr>
              <a:t>21  :  3  =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>
                <a:cs typeface="Times New Roman" pitchFamily="18" charset="0"/>
              </a:rPr>
              <a:t>24  :  3  =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>
                <a:cs typeface="Times New Roman" pitchFamily="18" charset="0"/>
              </a:rPr>
              <a:t>27  :  3  =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>
                <a:cs typeface="Times New Roman" pitchFamily="18" charset="0"/>
              </a:rPr>
              <a:t>30  :  3  =</a:t>
            </a:r>
          </a:p>
        </p:txBody>
      </p:sp>
      <p:sp>
        <p:nvSpPr>
          <p:cNvPr id="29003" name="Text Box 331"/>
          <p:cNvSpPr txBox="1">
            <a:spLocks noChangeArrowheads="1"/>
          </p:cNvSpPr>
          <p:nvPr/>
        </p:nvSpPr>
        <p:spPr bwMode="auto">
          <a:xfrm>
            <a:off x="6948264" y="1600767"/>
            <a:ext cx="694453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ts val="0"/>
              </a:spcBef>
            </a:pP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1</a:t>
            </a:r>
          </a:p>
          <a:p>
            <a:pPr algn="r" eaLnBrk="1" hangingPunct="1">
              <a:spcBef>
                <a:spcPts val="0"/>
              </a:spcBef>
            </a:pP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2</a:t>
            </a:r>
          </a:p>
          <a:p>
            <a:pPr algn="r" eaLnBrk="1" hangingPunct="1">
              <a:spcBef>
                <a:spcPts val="0"/>
              </a:spcBef>
            </a:pP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3</a:t>
            </a:r>
          </a:p>
          <a:p>
            <a:pPr algn="r" eaLnBrk="1" hangingPunct="1">
              <a:spcBef>
                <a:spcPts val="0"/>
              </a:spcBef>
            </a:pP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4</a:t>
            </a:r>
          </a:p>
          <a:p>
            <a:pPr algn="r" eaLnBrk="1" hangingPunct="1">
              <a:spcBef>
                <a:spcPts val="0"/>
              </a:spcBef>
            </a:pP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5</a:t>
            </a:r>
          </a:p>
          <a:p>
            <a:pPr algn="r" eaLnBrk="1" hangingPunct="1">
              <a:spcBef>
                <a:spcPts val="0"/>
              </a:spcBef>
            </a:pP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6</a:t>
            </a:r>
          </a:p>
          <a:p>
            <a:pPr algn="r" eaLnBrk="1" hangingPunct="1">
              <a:spcBef>
                <a:spcPts val="0"/>
              </a:spcBef>
            </a:pP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7</a:t>
            </a:r>
          </a:p>
          <a:p>
            <a:pPr algn="r" eaLnBrk="1" hangingPunct="1">
              <a:spcBef>
                <a:spcPts val="0"/>
              </a:spcBef>
            </a:pP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8</a:t>
            </a:r>
          </a:p>
          <a:p>
            <a:pPr algn="r" eaLnBrk="1" hangingPunct="1">
              <a:spcBef>
                <a:spcPts val="0"/>
              </a:spcBef>
            </a:pP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9</a:t>
            </a:r>
          </a:p>
          <a:p>
            <a:pPr algn="r" eaLnBrk="1" hangingPunct="1">
              <a:spcBef>
                <a:spcPts val="0"/>
              </a:spcBef>
            </a:pP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 10</a:t>
            </a:r>
            <a:endParaRPr lang="en-US" sz="3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5143" name="Text Box 345"/>
          <p:cNvSpPr txBox="1">
            <a:spLocks noChangeArrowheads="1"/>
          </p:cNvSpPr>
          <p:nvPr/>
        </p:nvSpPr>
        <p:spPr bwMode="auto">
          <a:xfrm>
            <a:off x="1447800" y="1981208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grpSp>
        <p:nvGrpSpPr>
          <p:cNvPr id="5144" name="Group 1024"/>
          <p:cNvGrpSpPr>
            <a:grpSpLocks/>
          </p:cNvGrpSpPr>
          <p:nvPr/>
        </p:nvGrpSpPr>
        <p:grpSpPr bwMode="auto">
          <a:xfrm>
            <a:off x="762001" y="2362200"/>
            <a:ext cx="928688" cy="2133600"/>
            <a:chOff x="1527" y="1392"/>
            <a:chExt cx="585" cy="1344"/>
          </a:xfrm>
        </p:grpSpPr>
        <p:sp>
          <p:nvSpPr>
            <p:cNvPr id="5165" name="Rectangle 1025"/>
            <p:cNvSpPr>
              <a:spLocks noChangeArrowheads="1"/>
            </p:cNvSpPr>
            <p:nvPr/>
          </p:nvSpPr>
          <p:spPr bwMode="auto">
            <a:xfrm rot="5400000">
              <a:off x="1148" y="1771"/>
              <a:ext cx="1344" cy="58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6" name="Oval 1026"/>
            <p:cNvSpPr>
              <a:spLocks noChangeArrowheads="1"/>
            </p:cNvSpPr>
            <p:nvPr/>
          </p:nvSpPr>
          <p:spPr bwMode="auto">
            <a:xfrm rot="5400000">
              <a:off x="1704" y="1494"/>
              <a:ext cx="280" cy="260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5167" name="Oval 1027"/>
            <p:cNvSpPr>
              <a:spLocks noChangeArrowheads="1"/>
            </p:cNvSpPr>
            <p:nvPr/>
          </p:nvSpPr>
          <p:spPr bwMode="auto">
            <a:xfrm rot="5400000">
              <a:off x="1700" y="1935"/>
              <a:ext cx="280" cy="260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5168" name="Oval 1028"/>
            <p:cNvSpPr>
              <a:spLocks noChangeArrowheads="1"/>
            </p:cNvSpPr>
            <p:nvPr/>
          </p:nvSpPr>
          <p:spPr bwMode="auto">
            <a:xfrm rot="5400000">
              <a:off x="1698" y="2370"/>
              <a:ext cx="280" cy="260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5145" name="Group 1029"/>
          <p:cNvGrpSpPr>
            <a:grpSpLocks/>
          </p:cNvGrpSpPr>
          <p:nvPr/>
        </p:nvGrpSpPr>
        <p:grpSpPr bwMode="auto">
          <a:xfrm>
            <a:off x="1828801" y="2362200"/>
            <a:ext cx="928688" cy="2133600"/>
            <a:chOff x="1527" y="1392"/>
            <a:chExt cx="585" cy="1344"/>
          </a:xfrm>
        </p:grpSpPr>
        <p:sp>
          <p:nvSpPr>
            <p:cNvPr id="5161" name="Rectangle 1030"/>
            <p:cNvSpPr>
              <a:spLocks noChangeArrowheads="1"/>
            </p:cNvSpPr>
            <p:nvPr/>
          </p:nvSpPr>
          <p:spPr bwMode="auto">
            <a:xfrm rot="5400000">
              <a:off x="1148" y="1771"/>
              <a:ext cx="1344" cy="58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2" name="Oval 1031"/>
            <p:cNvSpPr>
              <a:spLocks noChangeArrowheads="1"/>
            </p:cNvSpPr>
            <p:nvPr/>
          </p:nvSpPr>
          <p:spPr bwMode="auto">
            <a:xfrm rot="5400000">
              <a:off x="1704" y="1494"/>
              <a:ext cx="280" cy="260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5163" name="Oval 1032"/>
            <p:cNvSpPr>
              <a:spLocks noChangeArrowheads="1"/>
            </p:cNvSpPr>
            <p:nvPr/>
          </p:nvSpPr>
          <p:spPr bwMode="auto">
            <a:xfrm rot="5400000">
              <a:off x="1700" y="1935"/>
              <a:ext cx="280" cy="260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5164" name="Oval 1033"/>
            <p:cNvSpPr>
              <a:spLocks noChangeArrowheads="1"/>
            </p:cNvSpPr>
            <p:nvPr/>
          </p:nvSpPr>
          <p:spPr bwMode="auto">
            <a:xfrm rot="5400000">
              <a:off x="1698" y="2370"/>
              <a:ext cx="280" cy="260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5146" name="Group 1034"/>
          <p:cNvGrpSpPr>
            <a:grpSpLocks/>
          </p:cNvGrpSpPr>
          <p:nvPr/>
        </p:nvGrpSpPr>
        <p:grpSpPr bwMode="auto">
          <a:xfrm>
            <a:off x="2895601" y="2362200"/>
            <a:ext cx="928688" cy="2133600"/>
            <a:chOff x="1527" y="1392"/>
            <a:chExt cx="585" cy="1344"/>
          </a:xfrm>
        </p:grpSpPr>
        <p:sp>
          <p:nvSpPr>
            <p:cNvPr id="5157" name="Rectangle 1035"/>
            <p:cNvSpPr>
              <a:spLocks noChangeArrowheads="1"/>
            </p:cNvSpPr>
            <p:nvPr/>
          </p:nvSpPr>
          <p:spPr bwMode="auto">
            <a:xfrm rot="5400000">
              <a:off x="1148" y="1771"/>
              <a:ext cx="1344" cy="58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8" name="Oval 1036"/>
            <p:cNvSpPr>
              <a:spLocks noChangeArrowheads="1"/>
            </p:cNvSpPr>
            <p:nvPr/>
          </p:nvSpPr>
          <p:spPr bwMode="auto">
            <a:xfrm rot="5400000">
              <a:off x="1704" y="1494"/>
              <a:ext cx="280" cy="260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5159" name="Oval 1037"/>
            <p:cNvSpPr>
              <a:spLocks noChangeArrowheads="1"/>
            </p:cNvSpPr>
            <p:nvPr/>
          </p:nvSpPr>
          <p:spPr bwMode="auto">
            <a:xfrm rot="5400000">
              <a:off x="1700" y="1935"/>
              <a:ext cx="280" cy="260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5160" name="Oval 1038"/>
            <p:cNvSpPr>
              <a:spLocks noChangeArrowheads="1"/>
            </p:cNvSpPr>
            <p:nvPr/>
          </p:nvSpPr>
          <p:spPr bwMode="auto">
            <a:xfrm rot="5400000">
              <a:off x="1698" y="2370"/>
              <a:ext cx="280" cy="260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5147" name="Group 1039"/>
          <p:cNvGrpSpPr>
            <a:grpSpLocks/>
          </p:cNvGrpSpPr>
          <p:nvPr/>
        </p:nvGrpSpPr>
        <p:grpSpPr bwMode="auto">
          <a:xfrm>
            <a:off x="3962401" y="2362200"/>
            <a:ext cx="928688" cy="2133600"/>
            <a:chOff x="1527" y="1392"/>
            <a:chExt cx="585" cy="1344"/>
          </a:xfrm>
        </p:grpSpPr>
        <p:sp>
          <p:nvSpPr>
            <p:cNvPr id="5153" name="Rectangle 1040"/>
            <p:cNvSpPr>
              <a:spLocks noChangeArrowheads="1"/>
            </p:cNvSpPr>
            <p:nvPr/>
          </p:nvSpPr>
          <p:spPr bwMode="auto">
            <a:xfrm rot="5400000">
              <a:off x="1148" y="1771"/>
              <a:ext cx="1344" cy="58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4" name="Oval 1041"/>
            <p:cNvSpPr>
              <a:spLocks noChangeArrowheads="1"/>
            </p:cNvSpPr>
            <p:nvPr/>
          </p:nvSpPr>
          <p:spPr bwMode="auto">
            <a:xfrm rot="5400000">
              <a:off x="1704" y="1494"/>
              <a:ext cx="280" cy="260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5155" name="Oval 1042"/>
            <p:cNvSpPr>
              <a:spLocks noChangeArrowheads="1"/>
            </p:cNvSpPr>
            <p:nvPr/>
          </p:nvSpPr>
          <p:spPr bwMode="auto">
            <a:xfrm rot="5400000">
              <a:off x="1700" y="1935"/>
              <a:ext cx="280" cy="260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5156" name="Oval 1043"/>
            <p:cNvSpPr>
              <a:spLocks noChangeArrowheads="1"/>
            </p:cNvSpPr>
            <p:nvPr/>
          </p:nvSpPr>
          <p:spPr bwMode="auto">
            <a:xfrm rot="5400000">
              <a:off x="1698" y="2370"/>
              <a:ext cx="280" cy="260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</p:grpSp>
      <p:sp>
        <p:nvSpPr>
          <p:cNvPr id="332" name="Text Box 293"/>
          <p:cNvSpPr txBox="1">
            <a:spLocks noChangeArrowheads="1"/>
          </p:cNvSpPr>
          <p:nvPr/>
        </p:nvSpPr>
        <p:spPr bwMode="auto">
          <a:xfrm>
            <a:off x="-322262" y="116632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endParaRPr lang="en-US" sz="3200" b="1" dirty="0">
              <a:latin typeface="HP001 4 hàng" pitchFamily="34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sz="3200" b="1" u="sng" dirty="0" err="1">
                <a:solidFill>
                  <a:srgbClr val="0000FF"/>
                </a:solidFill>
                <a:latin typeface="HP001 4 hàng" pitchFamily="34" charset="0"/>
              </a:rPr>
              <a:t>Toán</a:t>
            </a:r>
            <a:endParaRPr lang="en-US" sz="3200" b="1" u="sng" dirty="0">
              <a:solidFill>
                <a:srgbClr val="0000FF"/>
              </a:solidFill>
              <a:latin typeface="HP001 4 hàng" pitchFamily="34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</a:rPr>
              <a:t>Bảng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</a:rPr>
              <a:t> chia 3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33" name="Text Box 317"/>
              <p:cNvSpPr txBox="1">
                <a:spLocks noChangeArrowheads="1"/>
              </p:cNvSpPr>
              <p:nvPr/>
            </p:nvSpPr>
            <p:spPr bwMode="auto">
              <a:xfrm>
                <a:off x="1676401" y="4648208"/>
                <a:ext cx="3094038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3200" b="1" dirty="0">
                    <a:solidFill>
                      <a:srgbClr val="0000FF"/>
                    </a:solidFill>
                    <a:cs typeface="Times New Roman" pitchFamily="18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cs typeface="Times New Roman" pitchFamily="18" charset="0"/>
                  </a:rPr>
                  <a:t> 4 = 12</a:t>
                </a:r>
              </a:p>
            </p:txBody>
          </p:sp>
        </mc:Choice>
        <mc:Fallback>
          <p:sp>
            <p:nvSpPr>
              <p:cNvPr id="333" name="Text Box 3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1" y="4648208"/>
                <a:ext cx="3094038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1575" t="-14737" b="-336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4" name="Rectangle 388"/>
          <p:cNvSpPr>
            <a:spLocks noChangeArrowheads="1"/>
          </p:cNvSpPr>
          <p:nvPr/>
        </p:nvSpPr>
        <p:spPr bwMode="auto">
          <a:xfrm>
            <a:off x="1600204" y="5181608"/>
            <a:ext cx="29835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12 </a:t>
            </a:r>
            <a:r>
              <a:rPr lang="en-US" sz="1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:  3 =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 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03" grpId="0" uiExpand="1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artoonstar">
            <a:extLst>
              <a:ext uri="{FF2B5EF4-FFF2-40B4-BE49-F238E27FC236}">
                <a16:creationId xmlns="" xmlns:a16="http://schemas.microsoft.com/office/drawing/2014/main" id="{933E06C2-5BED-40EC-8635-97FBDB8197C6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304800"/>
            <a:ext cx="228600" cy="190500"/>
          </a:xfrm>
          <a:noFill/>
        </p:spPr>
      </p:pic>
      <p:pic>
        <p:nvPicPr>
          <p:cNvPr id="7171" name="Picture 3" descr="elect">
            <a:extLst>
              <a:ext uri="{FF2B5EF4-FFF2-40B4-BE49-F238E27FC236}">
                <a16:creationId xmlns="" xmlns:a16="http://schemas.microsoft.com/office/drawing/2014/main" id="{85268ABA-272C-4A98-8B26-98C14D9E2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77317" y="0"/>
            <a:ext cx="166687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elect">
            <a:extLst>
              <a:ext uri="{FF2B5EF4-FFF2-40B4-BE49-F238E27FC236}">
                <a16:creationId xmlns="" xmlns:a16="http://schemas.microsoft.com/office/drawing/2014/main" id="{77CC26CA-110B-4B24-BA3F-44E36FFBA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elect">
            <a:extLst>
              <a:ext uri="{FF2B5EF4-FFF2-40B4-BE49-F238E27FC236}">
                <a16:creationId xmlns="" xmlns:a16="http://schemas.microsoft.com/office/drawing/2014/main" id="{69CDFD95-1752-4885-B4F6-EE0474161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elect">
            <a:extLst>
              <a:ext uri="{FF2B5EF4-FFF2-40B4-BE49-F238E27FC236}">
                <a16:creationId xmlns="" xmlns:a16="http://schemas.microsoft.com/office/drawing/2014/main" id="{14FBBBFC-9792-42C7-ABF7-16B5CC5F4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52400"/>
            <a:ext cx="166688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BD21323_">
            <a:extLst>
              <a:ext uri="{FF2B5EF4-FFF2-40B4-BE49-F238E27FC236}">
                <a16:creationId xmlns="" xmlns:a16="http://schemas.microsoft.com/office/drawing/2014/main" id="{FB085B8F-DE8E-4C2F-82A7-262E1A13D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00796"/>
            <a:ext cx="89154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 Box 13">
            <a:extLst>
              <a:ext uri="{FF2B5EF4-FFF2-40B4-BE49-F238E27FC236}">
                <a16:creationId xmlns="" xmlns:a16="http://schemas.microsoft.com/office/drawing/2014/main" id="{B32A9DA6-1E32-450E-B384-DA67E1328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845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>
                <a:latin typeface="VNI-Ariston" pitchFamily="2" charset="0"/>
              </a:rPr>
              <a:t>	</a:t>
            </a:r>
            <a:endParaRPr lang="en-US" altLang="en-US" sz="3900">
              <a:latin typeface="VNI-Korin" pitchFamily="2" charset="0"/>
            </a:endParaRPr>
          </a:p>
        </p:txBody>
      </p:sp>
      <p:sp>
        <p:nvSpPr>
          <p:cNvPr id="7177" name="Rectangle 17">
            <a:extLst>
              <a:ext uri="{FF2B5EF4-FFF2-40B4-BE49-F238E27FC236}">
                <a16:creationId xmlns="" xmlns:a16="http://schemas.microsoft.com/office/drawing/2014/main" id="{B4C555F9-A704-4A56-8AF5-57DC7535E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524000"/>
            <a:ext cx="4572000" cy="4876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3 =  </a:t>
            </a:r>
            <a:r>
              <a:rPr lang="en-US" altLang="en-US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	6 : 3 =  </a:t>
            </a:r>
            <a:r>
              <a:rPr lang="en-US" altLang="en-US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	9 : 3 =  </a:t>
            </a:r>
            <a:r>
              <a:rPr lang="en-US" altLang="en-US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12 : 3 =  </a:t>
            </a:r>
            <a:r>
              <a:rPr lang="en-US" altLang="en-US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: 3 =  </a:t>
            </a:r>
            <a:r>
              <a:rPr lang="en-US" altLang="en-US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: 3 =  </a:t>
            </a:r>
            <a:r>
              <a:rPr lang="en-US" altLang="en-US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: 3 =  </a:t>
            </a:r>
            <a:r>
              <a:rPr lang="en-US" altLang="en-US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: 3 =  </a:t>
            </a:r>
            <a:r>
              <a:rPr lang="en-US" altLang="en-US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> 27 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: 3 =  </a:t>
            </a:r>
            <a:r>
              <a:rPr lang="en-US" altLang="en-US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: 3 =</a:t>
            </a:r>
            <a:r>
              <a:rPr lang="en-US" altLang="en-US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178" name="Group 13">
            <a:extLst>
              <a:ext uri="{FF2B5EF4-FFF2-40B4-BE49-F238E27FC236}">
                <a16:creationId xmlns="" xmlns:a16="http://schemas.microsoft.com/office/drawing/2014/main" id="{831C6280-6F5A-4E18-8059-B80F1D4F1ED0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905000"/>
            <a:ext cx="3200400" cy="4076700"/>
            <a:chOff x="192" y="672"/>
            <a:chExt cx="2016" cy="2568"/>
          </a:xfrm>
        </p:grpSpPr>
        <p:sp>
          <p:nvSpPr>
            <p:cNvPr id="7188" name="Text Box 14">
              <a:extLst>
                <a:ext uri="{FF2B5EF4-FFF2-40B4-BE49-F238E27FC236}">
                  <a16:creationId xmlns="" xmlns:a16="http://schemas.microsoft.com/office/drawing/2014/main" id="{F15B02BE-5F82-481E-9A39-573CD28CEB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062"/>
              <a:ext cx="11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4400" b="1">
                <a:solidFill>
                  <a:srgbClr val="FF0000"/>
                </a:solidFill>
                <a:latin typeface="VNI-Souvir" pitchFamily="2" charset="0"/>
              </a:endParaRPr>
            </a:p>
          </p:txBody>
        </p:sp>
        <p:sp>
          <p:nvSpPr>
            <p:cNvPr id="7189" name="Text Box 15">
              <a:extLst>
                <a:ext uri="{FF2B5EF4-FFF2-40B4-BE49-F238E27FC236}">
                  <a16:creationId xmlns="" xmlns:a16="http://schemas.microsoft.com/office/drawing/2014/main" id="{42E18623-BCB1-4F62-BCA4-7454F48466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717"/>
              <a:ext cx="116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4800" b="1">
                <a:solidFill>
                  <a:srgbClr val="FF0000"/>
                </a:solidFill>
                <a:latin typeface="VNI-Souvir" pitchFamily="2" charset="0"/>
              </a:endParaRPr>
            </a:p>
          </p:txBody>
        </p:sp>
        <p:grpSp>
          <p:nvGrpSpPr>
            <p:cNvPr id="7190" name="Group 16">
              <a:extLst>
                <a:ext uri="{FF2B5EF4-FFF2-40B4-BE49-F238E27FC236}">
                  <a16:creationId xmlns="" xmlns:a16="http://schemas.microsoft.com/office/drawing/2014/main" id="{50643AF5-F1A9-4794-8775-53166205B6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672"/>
              <a:ext cx="2016" cy="1248"/>
              <a:chOff x="192" y="672"/>
              <a:chExt cx="2016" cy="1248"/>
            </a:xfrm>
          </p:grpSpPr>
          <p:grpSp>
            <p:nvGrpSpPr>
              <p:cNvPr id="7191" name="Group 17">
                <a:extLst>
                  <a:ext uri="{FF2B5EF4-FFF2-40B4-BE49-F238E27FC236}">
                    <a16:creationId xmlns="" xmlns:a16="http://schemas.microsoft.com/office/drawing/2014/main" id="{FC743D4A-2321-443F-81F5-FB0D3B4488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" y="672"/>
                <a:ext cx="432" cy="1248"/>
                <a:chOff x="192" y="672"/>
                <a:chExt cx="432" cy="1248"/>
              </a:xfrm>
            </p:grpSpPr>
            <p:sp>
              <p:nvSpPr>
                <p:cNvPr id="7207" name="Rectangle 18">
                  <a:extLst>
                    <a:ext uri="{FF2B5EF4-FFF2-40B4-BE49-F238E27FC236}">
                      <a16:creationId xmlns="" xmlns:a16="http://schemas.microsoft.com/office/drawing/2014/main" id="{E0E00019-AFA0-4B0B-A6D7-30926CBB65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2" y="672"/>
                  <a:ext cx="432" cy="1248"/>
                </a:xfrm>
                <a:prstGeom prst="rect">
                  <a:avLst/>
                </a:prstGeom>
                <a:solidFill>
                  <a:srgbClr val="CCFF99"/>
                </a:solidFill>
                <a:ln w="3810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7208" name="Oval 19">
                  <a:extLst>
                    <a:ext uri="{FF2B5EF4-FFF2-40B4-BE49-F238E27FC236}">
                      <a16:creationId xmlns="" xmlns:a16="http://schemas.microsoft.com/office/drawing/2014/main" id="{E9FF8D5F-EAD4-4ED1-97F4-B7DCEEF1F1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" y="768"/>
                  <a:ext cx="288" cy="277"/>
                </a:xfrm>
                <a:prstGeom prst="ellipse">
                  <a:avLst/>
                </a:prstGeom>
                <a:solidFill>
                  <a:srgbClr val="FF9933"/>
                </a:solidFill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7209" name="Oval 20">
                  <a:extLst>
                    <a:ext uri="{FF2B5EF4-FFF2-40B4-BE49-F238E27FC236}">
                      <a16:creationId xmlns="" xmlns:a16="http://schemas.microsoft.com/office/drawing/2014/main" id="{DC014481-088B-4C3C-93E5-B5F808851C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" y="1163"/>
                  <a:ext cx="288" cy="277"/>
                </a:xfrm>
                <a:prstGeom prst="ellipse">
                  <a:avLst/>
                </a:prstGeom>
                <a:solidFill>
                  <a:srgbClr val="FF9933"/>
                </a:solidFill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7210" name="Oval 21">
                  <a:extLst>
                    <a:ext uri="{FF2B5EF4-FFF2-40B4-BE49-F238E27FC236}">
                      <a16:creationId xmlns="" xmlns:a16="http://schemas.microsoft.com/office/drawing/2014/main" id="{C18D9695-4F1B-43AC-87A1-1E723879D7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" y="1547"/>
                  <a:ext cx="288" cy="277"/>
                </a:xfrm>
                <a:prstGeom prst="ellipse">
                  <a:avLst/>
                </a:prstGeom>
                <a:solidFill>
                  <a:srgbClr val="FF9933"/>
                </a:solidFill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7192" name="Group 22">
                <a:extLst>
                  <a:ext uri="{FF2B5EF4-FFF2-40B4-BE49-F238E27FC236}">
                    <a16:creationId xmlns="" xmlns:a16="http://schemas.microsoft.com/office/drawing/2014/main" id="{A3450DFA-C8B4-4B49-9BB4-63A54905DA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0" y="672"/>
                <a:ext cx="432" cy="1248"/>
                <a:chOff x="192" y="672"/>
                <a:chExt cx="432" cy="1248"/>
              </a:xfrm>
            </p:grpSpPr>
            <p:sp>
              <p:nvSpPr>
                <p:cNvPr id="7203" name="Rectangle 23">
                  <a:extLst>
                    <a:ext uri="{FF2B5EF4-FFF2-40B4-BE49-F238E27FC236}">
                      <a16:creationId xmlns="" xmlns:a16="http://schemas.microsoft.com/office/drawing/2014/main" id="{88C1E8E2-8C77-4721-980B-44B2F4084C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2" y="672"/>
                  <a:ext cx="432" cy="1248"/>
                </a:xfrm>
                <a:prstGeom prst="rect">
                  <a:avLst/>
                </a:prstGeom>
                <a:solidFill>
                  <a:srgbClr val="CCFF99"/>
                </a:solidFill>
                <a:ln w="3810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VNI-Souvir" pitchFamily="2" charset="0"/>
                  </a:endParaRPr>
                </a:p>
              </p:txBody>
            </p:sp>
            <p:sp>
              <p:nvSpPr>
                <p:cNvPr id="7204" name="Oval 24">
                  <a:extLst>
                    <a:ext uri="{FF2B5EF4-FFF2-40B4-BE49-F238E27FC236}">
                      <a16:creationId xmlns="" xmlns:a16="http://schemas.microsoft.com/office/drawing/2014/main" id="{73071933-116E-47AC-AEB5-32799D8846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" y="768"/>
                  <a:ext cx="288" cy="277"/>
                </a:xfrm>
                <a:prstGeom prst="ellipse">
                  <a:avLst/>
                </a:prstGeom>
                <a:solidFill>
                  <a:srgbClr val="FF9933"/>
                </a:solidFill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7205" name="Oval 25">
                  <a:extLst>
                    <a:ext uri="{FF2B5EF4-FFF2-40B4-BE49-F238E27FC236}">
                      <a16:creationId xmlns="" xmlns:a16="http://schemas.microsoft.com/office/drawing/2014/main" id="{FB76B0F3-D782-4C85-B620-0181D103AD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" y="1163"/>
                  <a:ext cx="288" cy="277"/>
                </a:xfrm>
                <a:prstGeom prst="ellipse">
                  <a:avLst/>
                </a:prstGeom>
                <a:solidFill>
                  <a:srgbClr val="FF9933"/>
                </a:solidFill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7206" name="Oval 26">
                  <a:extLst>
                    <a:ext uri="{FF2B5EF4-FFF2-40B4-BE49-F238E27FC236}">
                      <a16:creationId xmlns="" xmlns:a16="http://schemas.microsoft.com/office/drawing/2014/main" id="{85296421-3683-4C19-BA3F-8C44A2BFC6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" y="1547"/>
                  <a:ext cx="288" cy="277"/>
                </a:xfrm>
                <a:prstGeom prst="ellipse">
                  <a:avLst/>
                </a:prstGeom>
                <a:solidFill>
                  <a:srgbClr val="FF9933"/>
                </a:solidFill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7193" name="Group 27">
                <a:extLst>
                  <a:ext uri="{FF2B5EF4-FFF2-40B4-BE49-F238E27FC236}">
                    <a16:creationId xmlns="" xmlns:a16="http://schemas.microsoft.com/office/drawing/2014/main" id="{2A346E46-3B07-418C-8E77-0942F2D476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8" y="672"/>
                <a:ext cx="432" cy="1248"/>
                <a:chOff x="192" y="672"/>
                <a:chExt cx="432" cy="1248"/>
              </a:xfrm>
            </p:grpSpPr>
            <p:sp>
              <p:nvSpPr>
                <p:cNvPr id="7199" name="Rectangle 28">
                  <a:extLst>
                    <a:ext uri="{FF2B5EF4-FFF2-40B4-BE49-F238E27FC236}">
                      <a16:creationId xmlns="" xmlns:a16="http://schemas.microsoft.com/office/drawing/2014/main" id="{6EE137D2-A657-486D-8A72-BB187DD31F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2" y="672"/>
                  <a:ext cx="432" cy="1248"/>
                </a:xfrm>
                <a:prstGeom prst="rect">
                  <a:avLst/>
                </a:prstGeom>
                <a:solidFill>
                  <a:srgbClr val="CCFF99"/>
                </a:solidFill>
                <a:ln w="3810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7200" name="Oval 29">
                  <a:extLst>
                    <a:ext uri="{FF2B5EF4-FFF2-40B4-BE49-F238E27FC236}">
                      <a16:creationId xmlns="" xmlns:a16="http://schemas.microsoft.com/office/drawing/2014/main" id="{223A33B9-DF20-4D5D-81F1-2A9A40C7D1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" y="768"/>
                  <a:ext cx="288" cy="277"/>
                </a:xfrm>
                <a:prstGeom prst="ellipse">
                  <a:avLst/>
                </a:prstGeom>
                <a:solidFill>
                  <a:srgbClr val="FF9933"/>
                </a:solidFill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7201" name="Oval 30">
                  <a:extLst>
                    <a:ext uri="{FF2B5EF4-FFF2-40B4-BE49-F238E27FC236}">
                      <a16:creationId xmlns="" xmlns:a16="http://schemas.microsoft.com/office/drawing/2014/main" id="{372056C0-BC26-48A4-9518-DDFBAEB3A2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" y="1163"/>
                  <a:ext cx="288" cy="277"/>
                </a:xfrm>
                <a:prstGeom prst="ellipse">
                  <a:avLst/>
                </a:prstGeom>
                <a:solidFill>
                  <a:srgbClr val="FF9933"/>
                </a:solidFill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7202" name="Oval 31">
                  <a:extLst>
                    <a:ext uri="{FF2B5EF4-FFF2-40B4-BE49-F238E27FC236}">
                      <a16:creationId xmlns="" xmlns:a16="http://schemas.microsoft.com/office/drawing/2014/main" id="{4FF849BE-CD65-4C19-A274-2B7465793A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" y="1547"/>
                  <a:ext cx="288" cy="277"/>
                </a:xfrm>
                <a:prstGeom prst="ellipse">
                  <a:avLst/>
                </a:prstGeom>
                <a:solidFill>
                  <a:srgbClr val="FF9933"/>
                </a:solidFill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7194" name="Group 32">
                <a:extLst>
                  <a:ext uri="{FF2B5EF4-FFF2-40B4-BE49-F238E27FC236}">
                    <a16:creationId xmlns="" xmlns:a16="http://schemas.microsoft.com/office/drawing/2014/main" id="{161AB6D2-D916-4931-9CFF-03379BE134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76" y="672"/>
                <a:ext cx="432" cy="1248"/>
                <a:chOff x="192" y="672"/>
                <a:chExt cx="432" cy="1248"/>
              </a:xfrm>
            </p:grpSpPr>
            <p:sp>
              <p:nvSpPr>
                <p:cNvPr id="7195" name="Rectangle 33">
                  <a:extLst>
                    <a:ext uri="{FF2B5EF4-FFF2-40B4-BE49-F238E27FC236}">
                      <a16:creationId xmlns="" xmlns:a16="http://schemas.microsoft.com/office/drawing/2014/main" id="{B71019FD-A099-4190-BBFD-5C3A17B80E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2" y="672"/>
                  <a:ext cx="432" cy="1248"/>
                </a:xfrm>
                <a:prstGeom prst="rect">
                  <a:avLst/>
                </a:prstGeom>
                <a:solidFill>
                  <a:srgbClr val="CCFF99"/>
                </a:solidFill>
                <a:ln w="3810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7196" name="Oval 34">
                  <a:extLst>
                    <a:ext uri="{FF2B5EF4-FFF2-40B4-BE49-F238E27FC236}">
                      <a16:creationId xmlns="" xmlns:a16="http://schemas.microsoft.com/office/drawing/2014/main" id="{3223A34E-048C-4B62-A6FE-D91E2E1760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" y="768"/>
                  <a:ext cx="288" cy="277"/>
                </a:xfrm>
                <a:prstGeom prst="ellipse">
                  <a:avLst/>
                </a:prstGeom>
                <a:solidFill>
                  <a:srgbClr val="FF9933"/>
                </a:solidFill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7197" name="Oval 35">
                  <a:extLst>
                    <a:ext uri="{FF2B5EF4-FFF2-40B4-BE49-F238E27FC236}">
                      <a16:creationId xmlns="" xmlns:a16="http://schemas.microsoft.com/office/drawing/2014/main" id="{9C9B9441-55E7-480C-9351-72FFF62B7E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" y="1163"/>
                  <a:ext cx="288" cy="277"/>
                </a:xfrm>
                <a:prstGeom prst="ellipse">
                  <a:avLst/>
                </a:prstGeom>
                <a:solidFill>
                  <a:srgbClr val="FF9933"/>
                </a:solidFill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7198" name="Oval 36">
                  <a:extLst>
                    <a:ext uri="{FF2B5EF4-FFF2-40B4-BE49-F238E27FC236}">
                      <a16:creationId xmlns="" xmlns:a16="http://schemas.microsoft.com/office/drawing/2014/main" id="{E2AB387E-0EA2-4FBF-9F26-8B36922D69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" y="1547"/>
                  <a:ext cx="288" cy="277"/>
                </a:xfrm>
                <a:prstGeom prst="ellipse">
                  <a:avLst/>
                </a:prstGeom>
                <a:solidFill>
                  <a:srgbClr val="FF9933"/>
                </a:solidFill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</p:grpSp>
      </p:grpSp>
      <p:sp>
        <p:nvSpPr>
          <p:cNvPr id="7179" name="Rectangle 40">
            <a:extLst>
              <a:ext uri="{FF2B5EF4-FFF2-40B4-BE49-F238E27FC236}">
                <a16:creationId xmlns="" xmlns:a16="http://schemas.microsoft.com/office/drawing/2014/main" id="{6ED8B95D-F7C3-41D9-9B4C-E3C8BEF02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4" y="4191007"/>
            <a:ext cx="14446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en-US" altLang="en-US" b="1" dirty="0">
                <a:latin typeface="Times New Roman" pitchFamily="18" charset="0"/>
                <a:cs typeface="Times New Roman" pitchFamily="18" charset="0"/>
              </a:rPr>
              <a:t>3 x 4 =</a:t>
            </a:r>
            <a:r>
              <a:rPr kumimoji="1" lang="en-US" alt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180" name="Rectangle 41">
            <a:extLst>
              <a:ext uri="{FF2B5EF4-FFF2-40B4-BE49-F238E27FC236}">
                <a16:creationId xmlns="" xmlns:a16="http://schemas.microsoft.com/office/drawing/2014/main" id="{F1DF32B4-6C6E-42AB-979E-631007CBC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876807"/>
            <a:ext cx="18886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en-US" altLang="en-US" b="1" dirty="0">
                <a:latin typeface="Times New Roman" pitchFamily="18" charset="0"/>
                <a:cs typeface="Times New Roman" pitchFamily="18" charset="0"/>
              </a:rPr>
              <a:t>12 : 3 =  </a:t>
            </a:r>
            <a:r>
              <a:rPr kumimoji="1" lang="en-US" altLang="en-US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7181" name="Rectangle 42">
            <a:extLst>
              <a:ext uri="{FF2B5EF4-FFF2-40B4-BE49-F238E27FC236}">
                <a16:creationId xmlns="" xmlns:a16="http://schemas.microsoft.com/office/drawing/2014/main" id="{05E26862-5FF0-4CE9-9BFA-896293A4470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835696" y="4191000"/>
            <a:ext cx="879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CC8E33BA-BB68-4D63-B2E3-124D4809FEF4}"/>
              </a:ext>
            </a:extLst>
          </p:cNvPr>
          <p:cNvSpPr/>
          <p:nvPr/>
        </p:nvSpPr>
        <p:spPr>
          <a:xfrm>
            <a:off x="208081" y="5715001"/>
            <a:ext cx="43749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000" b="1">
                <a:solidFill>
                  <a:srgbClr val="D8289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CUØNG HOÏC THUỘC BAÛNG CHIA 3</a:t>
            </a:r>
          </a:p>
        </p:txBody>
      </p:sp>
      <p:pic>
        <p:nvPicPr>
          <p:cNvPr id="38" name="Picture 19" descr="E:\hanh hue\hinh anh\hoa hong\CASPURWL.jpg">
            <a:extLst>
              <a:ext uri="{FF2B5EF4-FFF2-40B4-BE49-F238E27FC236}">
                <a16:creationId xmlns="" xmlns:a16="http://schemas.microsoft.com/office/drawing/2014/main" id="{40BA3B33-804D-4613-B7CE-050B151F9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499094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9" name="Object 24">
            <a:extLst>
              <a:ext uri="{FF2B5EF4-FFF2-40B4-BE49-F238E27FC236}">
                <a16:creationId xmlns="" xmlns:a16="http://schemas.microsoft.com/office/drawing/2014/main" id="{F39CB248-24B8-4D32-87D3-B049BEA64F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14106448"/>
              </p:ext>
            </p:extLst>
          </p:nvPr>
        </p:nvGraphicFramePr>
        <p:xfrm>
          <a:off x="6629400" y="2362201"/>
          <a:ext cx="685800" cy="762000"/>
        </p:xfrm>
        <a:graphic>
          <a:graphicData uri="http://schemas.openxmlformats.org/presentationml/2006/ole">
            <p:oleObj spid="_x0000_s1094" name="CorelDRAW" r:id="rId9" imgW="965880" imgH="1177920" progId="">
              <p:embed/>
            </p:oleObj>
          </a:graphicData>
        </a:graphic>
      </p:graphicFrame>
      <p:pic>
        <p:nvPicPr>
          <p:cNvPr id="40" name="Picture 19" descr="E:\hanh hue\hinh anh\hoa hong\CASPURWL.jpg">
            <a:extLst>
              <a:ext uri="{FF2B5EF4-FFF2-40B4-BE49-F238E27FC236}">
                <a16:creationId xmlns="" xmlns:a16="http://schemas.microsoft.com/office/drawing/2014/main" id="{9FA00C64-825E-499E-9265-C230995E7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2504" y="1309754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" name="Object 39">
            <a:extLst>
              <a:ext uri="{FF2B5EF4-FFF2-40B4-BE49-F238E27FC236}">
                <a16:creationId xmlns="" xmlns:a16="http://schemas.microsoft.com/office/drawing/2014/main" id="{66758822-35E8-41F8-8D87-D21A4FC12F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00994015"/>
              </p:ext>
            </p:extLst>
          </p:nvPr>
        </p:nvGraphicFramePr>
        <p:xfrm>
          <a:off x="6591300" y="4581128"/>
          <a:ext cx="685800" cy="762000"/>
        </p:xfrm>
        <a:graphic>
          <a:graphicData uri="http://schemas.openxmlformats.org/presentationml/2006/ole">
            <p:oleObj spid="_x0000_s1095" name="CorelDRAW" r:id="rId10" imgW="965880" imgH="1177920" progId="">
              <p:embed/>
            </p:oleObj>
          </a:graphicData>
        </a:graphic>
      </p:graphicFrame>
      <p:pic>
        <p:nvPicPr>
          <p:cNvPr id="42" name="Picture 14" descr="E:\hanh hue\hinh anh\hoa hong\CAVQT8XB.jpg">
            <a:extLst>
              <a:ext uri="{FF2B5EF4-FFF2-40B4-BE49-F238E27FC236}">
                <a16:creationId xmlns="" xmlns:a16="http://schemas.microsoft.com/office/drawing/2014/main" id="{186FDA40-EFAE-4AE4-A33A-3215B9BDE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67654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artoonstar">
            <a:extLst>
              <a:ext uri="{FF2B5EF4-FFF2-40B4-BE49-F238E27FC236}">
                <a16:creationId xmlns="" xmlns:a16="http://schemas.microsoft.com/office/drawing/2014/main" id="{6DF924F6-D96C-4A0D-A124-9930E48E6D3A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52400" y="228600"/>
            <a:ext cx="228600" cy="190500"/>
          </a:xfrm>
          <a:noFill/>
        </p:spPr>
      </p:pic>
      <p:pic>
        <p:nvPicPr>
          <p:cNvPr id="8195" name="Picture 3" descr="elect">
            <a:extLst>
              <a:ext uri="{FF2B5EF4-FFF2-40B4-BE49-F238E27FC236}">
                <a16:creationId xmlns="" xmlns:a16="http://schemas.microsoft.com/office/drawing/2014/main" id="{BBA9E77F-EAEE-475A-841E-544504584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77317" y="0"/>
            <a:ext cx="166687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elect">
            <a:extLst>
              <a:ext uri="{FF2B5EF4-FFF2-40B4-BE49-F238E27FC236}">
                <a16:creationId xmlns="" xmlns:a16="http://schemas.microsoft.com/office/drawing/2014/main" id="{13F04180-8AF2-4710-A88C-34285D6CB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elect">
            <a:extLst>
              <a:ext uri="{FF2B5EF4-FFF2-40B4-BE49-F238E27FC236}">
                <a16:creationId xmlns="" xmlns:a16="http://schemas.microsoft.com/office/drawing/2014/main" id="{931B99C4-F2FD-4569-9285-C3ED973AD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elect">
            <a:extLst>
              <a:ext uri="{FF2B5EF4-FFF2-40B4-BE49-F238E27FC236}">
                <a16:creationId xmlns="" xmlns:a16="http://schemas.microsoft.com/office/drawing/2014/main" id="{58C0A56E-E4E1-43F5-9529-12E157E04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52400"/>
            <a:ext cx="166688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cartoonstar">
            <a:extLst>
              <a:ext uri="{FF2B5EF4-FFF2-40B4-BE49-F238E27FC236}">
                <a16:creationId xmlns="" xmlns:a16="http://schemas.microsoft.com/office/drawing/2014/main" id="{068B6833-F17F-48B5-8E9C-C2301AD43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2286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cartoonstar">
            <a:extLst>
              <a:ext uri="{FF2B5EF4-FFF2-40B4-BE49-F238E27FC236}">
                <a16:creationId xmlns="" xmlns:a16="http://schemas.microsoft.com/office/drawing/2014/main" id="{D29E0DCE-3C2C-4857-97D3-A341AF1F8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2286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Hộp_Văn_Bản 28">
            <a:extLst>
              <a:ext uri="{FF2B5EF4-FFF2-40B4-BE49-F238E27FC236}">
                <a16:creationId xmlns="" xmlns:a16="http://schemas.microsoft.com/office/drawing/2014/main" id="{05497AFF-5C38-480A-9DBC-1AA0A3FA1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5257808"/>
            <a:ext cx="1371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latin typeface=".VnTime" panose="020B7200000000000000" pitchFamily="34" charset="0"/>
              </a:rPr>
              <a:t>   </a:t>
            </a:r>
          </a:p>
        </p:txBody>
      </p:sp>
      <p:sp>
        <p:nvSpPr>
          <p:cNvPr id="8202" name="Hộp_Văn_Bản 12">
            <a:extLst>
              <a:ext uri="{FF2B5EF4-FFF2-40B4-BE49-F238E27FC236}">
                <a16:creationId xmlns="" xmlns:a16="http://schemas.microsoft.com/office/drawing/2014/main" id="{B066D9EA-534D-4C2E-8FB0-64429E07A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4511079"/>
            <a:ext cx="83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grpSp>
        <p:nvGrpSpPr>
          <p:cNvPr id="8203" name="Group 13">
            <a:extLst>
              <a:ext uri="{FF2B5EF4-FFF2-40B4-BE49-F238E27FC236}">
                <a16:creationId xmlns="" xmlns:a16="http://schemas.microsoft.com/office/drawing/2014/main" id="{C54D1508-69E6-42FB-B08A-26210F446DC4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2438400"/>
            <a:ext cx="3200400" cy="4076700"/>
            <a:chOff x="192" y="672"/>
            <a:chExt cx="2016" cy="2568"/>
          </a:xfrm>
        </p:grpSpPr>
        <p:sp>
          <p:nvSpPr>
            <p:cNvPr id="8228" name="Text Box 14">
              <a:extLst>
                <a:ext uri="{FF2B5EF4-FFF2-40B4-BE49-F238E27FC236}">
                  <a16:creationId xmlns="" xmlns:a16="http://schemas.microsoft.com/office/drawing/2014/main" id="{541870F1-C411-4E67-81AA-BB367FF035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062"/>
              <a:ext cx="11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4400" b="1">
                <a:solidFill>
                  <a:srgbClr val="FF0000"/>
                </a:solidFill>
                <a:latin typeface="VNI-Souvir" pitchFamily="2" charset="0"/>
              </a:endParaRPr>
            </a:p>
          </p:txBody>
        </p:sp>
        <p:sp>
          <p:nvSpPr>
            <p:cNvPr id="8229" name="Text Box 15">
              <a:extLst>
                <a:ext uri="{FF2B5EF4-FFF2-40B4-BE49-F238E27FC236}">
                  <a16:creationId xmlns="" xmlns:a16="http://schemas.microsoft.com/office/drawing/2014/main" id="{008D11D6-E6D7-403A-8D43-180658B265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717"/>
              <a:ext cx="116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4800" b="1">
                <a:solidFill>
                  <a:srgbClr val="FF0000"/>
                </a:solidFill>
                <a:latin typeface="VNI-Souvir" pitchFamily="2" charset="0"/>
              </a:endParaRPr>
            </a:p>
          </p:txBody>
        </p:sp>
        <p:grpSp>
          <p:nvGrpSpPr>
            <p:cNvPr id="8230" name="Group 16">
              <a:extLst>
                <a:ext uri="{FF2B5EF4-FFF2-40B4-BE49-F238E27FC236}">
                  <a16:creationId xmlns="" xmlns:a16="http://schemas.microsoft.com/office/drawing/2014/main" id="{6CBCCF57-9D3C-4218-8F8A-93162DF564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672"/>
              <a:ext cx="2016" cy="1248"/>
              <a:chOff x="192" y="672"/>
              <a:chExt cx="2016" cy="1248"/>
            </a:xfrm>
          </p:grpSpPr>
          <p:grpSp>
            <p:nvGrpSpPr>
              <p:cNvPr id="8231" name="Group 17">
                <a:extLst>
                  <a:ext uri="{FF2B5EF4-FFF2-40B4-BE49-F238E27FC236}">
                    <a16:creationId xmlns="" xmlns:a16="http://schemas.microsoft.com/office/drawing/2014/main" id="{BBCD6411-6671-4FDC-9B8C-76D8D9C069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" y="672"/>
                <a:ext cx="432" cy="1248"/>
                <a:chOff x="192" y="672"/>
                <a:chExt cx="432" cy="1248"/>
              </a:xfrm>
            </p:grpSpPr>
            <p:sp>
              <p:nvSpPr>
                <p:cNvPr id="8247" name="Rectangle 18">
                  <a:extLst>
                    <a:ext uri="{FF2B5EF4-FFF2-40B4-BE49-F238E27FC236}">
                      <a16:creationId xmlns="" xmlns:a16="http://schemas.microsoft.com/office/drawing/2014/main" id="{94C41422-89E3-4F9F-B480-9374659A8F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2" y="672"/>
                  <a:ext cx="432" cy="1248"/>
                </a:xfrm>
                <a:prstGeom prst="rect">
                  <a:avLst/>
                </a:prstGeom>
                <a:solidFill>
                  <a:srgbClr val="CCFF99"/>
                </a:solidFill>
                <a:ln w="3810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8248" name="Oval 19">
                  <a:extLst>
                    <a:ext uri="{FF2B5EF4-FFF2-40B4-BE49-F238E27FC236}">
                      <a16:creationId xmlns="" xmlns:a16="http://schemas.microsoft.com/office/drawing/2014/main" id="{83174565-9F16-4B15-8F52-482D553074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" y="768"/>
                  <a:ext cx="288" cy="277"/>
                </a:xfrm>
                <a:prstGeom prst="ellipse">
                  <a:avLst/>
                </a:prstGeom>
                <a:solidFill>
                  <a:srgbClr val="FF9933"/>
                </a:solidFill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8249" name="Oval 20">
                  <a:extLst>
                    <a:ext uri="{FF2B5EF4-FFF2-40B4-BE49-F238E27FC236}">
                      <a16:creationId xmlns="" xmlns:a16="http://schemas.microsoft.com/office/drawing/2014/main" id="{9429AC19-86B5-4CDE-9089-97F87B11EA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" y="1163"/>
                  <a:ext cx="288" cy="277"/>
                </a:xfrm>
                <a:prstGeom prst="ellipse">
                  <a:avLst/>
                </a:prstGeom>
                <a:solidFill>
                  <a:srgbClr val="FF9933"/>
                </a:solidFill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8250" name="Oval 21">
                  <a:extLst>
                    <a:ext uri="{FF2B5EF4-FFF2-40B4-BE49-F238E27FC236}">
                      <a16:creationId xmlns="" xmlns:a16="http://schemas.microsoft.com/office/drawing/2014/main" id="{B690E07B-4309-4471-90D8-771C8966A9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" y="1547"/>
                  <a:ext cx="288" cy="277"/>
                </a:xfrm>
                <a:prstGeom prst="ellipse">
                  <a:avLst/>
                </a:prstGeom>
                <a:solidFill>
                  <a:srgbClr val="FF9933"/>
                </a:solidFill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8232" name="Group 22">
                <a:extLst>
                  <a:ext uri="{FF2B5EF4-FFF2-40B4-BE49-F238E27FC236}">
                    <a16:creationId xmlns="" xmlns:a16="http://schemas.microsoft.com/office/drawing/2014/main" id="{5185AF3D-CF88-47A9-9E1A-6BAF8A9AB3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0" y="672"/>
                <a:ext cx="432" cy="1248"/>
                <a:chOff x="192" y="672"/>
                <a:chExt cx="432" cy="1248"/>
              </a:xfrm>
            </p:grpSpPr>
            <p:sp>
              <p:nvSpPr>
                <p:cNvPr id="8243" name="Rectangle 23">
                  <a:extLst>
                    <a:ext uri="{FF2B5EF4-FFF2-40B4-BE49-F238E27FC236}">
                      <a16:creationId xmlns="" xmlns:a16="http://schemas.microsoft.com/office/drawing/2014/main" id="{BC60FE28-68B1-48FF-99E6-04BA3A63CE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2" y="672"/>
                  <a:ext cx="432" cy="1248"/>
                </a:xfrm>
                <a:prstGeom prst="rect">
                  <a:avLst/>
                </a:prstGeom>
                <a:solidFill>
                  <a:srgbClr val="CCFF99"/>
                </a:solidFill>
                <a:ln w="3810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VNI-Souvir" pitchFamily="2" charset="0"/>
                  </a:endParaRPr>
                </a:p>
              </p:txBody>
            </p:sp>
            <p:sp>
              <p:nvSpPr>
                <p:cNvPr id="8244" name="Oval 24">
                  <a:extLst>
                    <a:ext uri="{FF2B5EF4-FFF2-40B4-BE49-F238E27FC236}">
                      <a16:creationId xmlns="" xmlns:a16="http://schemas.microsoft.com/office/drawing/2014/main" id="{5B3EDE31-DBB6-41F4-9AB9-53EE4B8190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" y="768"/>
                  <a:ext cx="288" cy="277"/>
                </a:xfrm>
                <a:prstGeom prst="ellipse">
                  <a:avLst/>
                </a:prstGeom>
                <a:solidFill>
                  <a:srgbClr val="FF9933"/>
                </a:solidFill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8245" name="Oval 25">
                  <a:extLst>
                    <a:ext uri="{FF2B5EF4-FFF2-40B4-BE49-F238E27FC236}">
                      <a16:creationId xmlns="" xmlns:a16="http://schemas.microsoft.com/office/drawing/2014/main" id="{DAB3537A-7F44-400D-8165-6EC8EF1C25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" y="1163"/>
                  <a:ext cx="288" cy="277"/>
                </a:xfrm>
                <a:prstGeom prst="ellipse">
                  <a:avLst/>
                </a:prstGeom>
                <a:solidFill>
                  <a:srgbClr val="FF9933"/>
                </a:solidFill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8246" name="Oval 26">
                  <a:extLst>
                    <a:ext uri="{FF2B5EF4-FFF2-40B4-BE49-F238E27FC236}">
                      <a16:creationId xmlns="" xmlns:a16="http://schemas.microsoft.com/office/drawing/2014/main" id="{C50AF0EE-1069-4394-8B0C-D0DFD44D89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" y="1547"/>
                  <a:ext cx="288" cy="277"/>
                </a:xfrm>
                <a:prstGeom prst="ellipse">
                  <a:avLst/>
                </a:prstGeom>
                <a:solidFill>
                  <a:srgbClr val="FF9933"/>
                </a:solidFill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8233" name="Group 27">
                <a:extLst>
                  <a:ext uri="{FF2B5EF4-FFF2-40B4-BE49-F238E27FC236}">
                    <a16:creationId xmlns="" xmlns:a16="http://schemas.microsoft.com/office/drawing/2014/main" id="{4F5D30B3-6A89-4468-8D9E-58D65FB26B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8" y="672"/>
                <a:ext cx="432" cy="1248"/>
                <a:chOff x="192" y="672"/>
                <a:chExt cx="432" cy="1248"/>
              </a:xfrm>
            </p:grpSpPr>
            <p:sp>
              <p:nvSpPr>
                <p:cNvPr id="8239" name="Rectangle 28">
                  <a:extLst>
                    <a:ext uri="{FF2B5EF4-FFF2-40B4-BE49-F238E27FC236}">
                      <a16:creationId xmlns="" xmlns:a16="http://schemas.microsoft.com/office/drawing/2014/main" id="{CA22BB89-9279-4D2B-BF13-AEF472DAEC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2" y="672"/>
                  <a:ext cx="432" cy="1248"/>
                </a:xfrm>
                <a:prstGeom prst="rect">
                  <a:avLst/>
                </a:prstGeom>
                <a:solidFill>
                  <a:srgbClr val="CCFF99"/>
                </a:solidFill>
                <a:ln w="3810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8240" name="Oval 29">
                  <a:extLst>
                    <a:ext uri="{FF2B5EF4-FFF2-40B4-BE49-F238E27FC236}">
                      <a16:creationId xmlns="" xmlns:a16="http://schemas.microsoft.com/office/drawing/2014/main" id="{30C52951-B985-4763-BA7E-4F686D7D28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" y="768"/>
                  <a:ext cx="288" cy="277"/>
                </a:xfrm>
                <a:prstGeom prst="ellipse">
                  <a:avLst/>
                </a:prstGeom>
                <a:solidFill>
                  <a:srgbClr val="FF9933"/>
                </a:solidFill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8241" name="Oval 30">
                  <a:extLst>
                    <a:ext uri="{FF2B5EF4-FFF2-40B4-BE49-F238E27FC236}">
                      <a16:creationId xmlns="" xmlns:a16="http://schemas.microsoft.com/office/drawing/2014/main" id="{BAC4CD83-8E93-42CE-84C9-C6C114DD9A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" y="1163"/>
                  <a:ext cx="288" cy="277"/>
                </a:xfrm>
                <a:prstGeom prst="ellipse">
                  <a:avLst/>
                </a:prstGeom>
                <a:solidFill>
                  <a:srgbClr val="FF9933"/>
                </a:solidFill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8242" name="Oval 31">
                  <a:extLst>
                    <a:ext uri="{FF2B5EF4-FFF2-40B4-BE49-F238E27FC236}">
                      <a16:creationId xmlns="" xmlns:a16="http://schemas.microsoft.com/office/drawing/2014/main" id="{9B14BC20-9320-49F8-91A7-13C7292962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" y="1547"/>
                  <a:ext cx="288" cy="277"/>
                </a:xfrm>
                <a:prstGeom prst="ellipse">
                  <a:avLst/>
                </a:prstGeom>
                <a:solidFill>
                  <a:srgbClr val="FF9933"/>
                </a:solidFill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8234" name="Group 32">
                <a:extLst>
                  <a:ext uri="{FF2B5EF4-FFF2-40B4-BE49-F238E27FC236}">
                    <a16:creationId xmlns="" xmlns:a16="http://schemas.microsoft.com/office/drawing/2014/main" id="{C7DE62FC-5C59-43C1-8A07-09E733DC17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76" y="672"/>
                <a:ext cx="432" cy="1248"/>
                <a:chOff x="192" y="672"/>
                <a:chExt cx="432" cy="1248"/>
              </a:xfrm>
            </p:grpSpPr>
            <p:sp>
              <p:nvSpPr>
                <p:cNvPr id="8235" name="Rectangle 33">
                  <a:extLst>
                    <a:ext uri="{FF2B5EF4-FFF2-40B4-BE49-F238E27FC236}">
                      <a16:creationId xmlns="" xmlns:a16="http://schemas.microsoft.com/office/drawing/2014/main" id="{1DF8DA03-961B-4007-AA78-4290BF3766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2" y="672"/>
                  <a:ext cx="432" cy="1248"/>
                </a:xfrm>
                <a:prstGeom prst="rect">
                  <a:avLst/>
                </a:prstGeom>
                <a:solidFill>
                  <a:srgbClr val="CCFF99"/>
                </a:solidFill>
                <a:ln w="3810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8236" name="Oval 34">
                  <a:extLst>
                    <a:ext uri="{FF2B5EF4-FFF2-40B4-BE49-F238E27FC236}">
                      <a16:creationId xmlns="" xmlns:a16="http://schemas.microsoft.com/office/drawing/2014/main" id="{F8EEA1AF-946C-4B68-959D-E8E55AB5E9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" y="768"/>
                  <a:ext cx="288" cy="277"/>
                </a:xfrm>
                <a:prstGeom prst="ellipse">
                  <a:avLst/>
                </a:prstGeom>
                <a:solidFill>
                  <a:srgbClr val="FF9933"/>
                </a:solidFill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8237" name="Oval 35">
                  <a:extLst>
                    <a:ext uri="{FF2B5EF4-FFF2-40B4-BE49-F238E27FC236}">
                      <a16:creationId xmlns="" xmlns:a16="http://schemas.microsoft.com/office/drawing/2014/main" id="{680813D4-07AD-458F-9D5A-1C3828558B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" y="1163"/>
                  <a:ext cx="288" cy="277"/>
                </a:xfrm>
                <a:prstGeom prst="ellipse">
                  <a:avLst/>
                </a:prstGeom>
                <a:solidFill>
                  <a:srgbClr val="FF9933"/>
                </a:solidFill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8238" name="Oval 36">
                  <a:extLst>
                    <a:ext uri="{FF2B5EF4-FFF2-40B4-BE49-F238E27FC236}">
                      <a16:creationId xmlns="" xmlns:a16="http://schemas.microsoft.com/office/drawing/2014/main" id="{5108B0CF-C46A-4E5D-AD3A-8D271DD46C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" y="1547"/>
                  <a:ext cx="288" cy="277"/>
                </a:xfrm>
                <a:prstGeom prst="ellipse">
                  <a:avLst/>
                </a:prstGeom>
                <a:solidFill>
                  <a:srgbClr val="FF9933"/>
                </a:solidFill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</p:grpSp>
      </p:grpSp>
      <p:sp>
        <p:nvSpPr>
          <p:cNvPr id="8204" name="Rectangle 37">
            <a:extLst>
              <a:ext uri="{FF2B5EF4-FFF2-40B4-BE49-F238E27FC236}">
                <a16:creationId xmlns="" xmlns:a16="http://schemas.microsoft.com/office/drawing/2014/main" id="{9E8DFF68-8C9A-44E6-9595-E7CEA3F5C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572000"/>
            <a:ext cx="1981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en-US" altLang="en-US" sz="3600" b="1" dirty="0">
                <a:latin typeface="Times New Roman" pitchFamily="18" charset="0"/>
                <a:cs typeface="Times New Roman" pitchFamily="18" charset="0"/>
              </a:rPr>
              <a:t>3 x 4 =</a:t>
            </a:r>
            <a:r>
              <a:rPr kumimoji="1" lang="en-US" altLang="en-US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205" name="Rectangle 38">
            <a:extLst>
              <a:ext uri="{FF2B5EF4-FFF2-40B4-BE49-F238E27FC236}">
                <a16:creationId xmlns="" xmlns:a16="http://schemas.microsoft.com/office/drawing/2014/main" id="{0760A9BF-D9DD-49FF-A992-13E5BF664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257800"/>
            <a:ext cx="2667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en-US" altLang="en-US" sz="3600" b="1" dirty="0">
                <a:latin typeface="Times New Roman" pitchFamily="18" charset="0"/>
                <a:cs typeface="Times New Roman" pitchFamily="18" charset="0"/>
              </a:rPr>
              <a:t>12 : 3 =  </a:t>
            </a:r>
            <a:r>
              <a:rPr kumimoji="1" lang="en-US" altLang="en-US" sz="36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8206" name="Rectangle 39">
            <a:extLst>
              <a:ext uri="{FF2B5EF4-FFF2-40B4-BE49-F238E27FC236}">
                <a16:creationId xmlns="" xmlns:a16="http://schemas.microsoft.com/office/drawing/2014/main" id="{23C30C46-D321-46D9-B40A-D2B05E010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895600"/>
            <a:ext cx="274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en-US" altLang="en-US" b="1">
                <a:latin typeface="Times New Roman" pitchFamily="18" charset="0"/>
                <a:cs typeface="Times New Roman" pitchFamily="18" charset="0"/>
              </a:rPr>
              <a:t>9  :  3 =  3</a:t>
            </a:r>
            <a:endParaRPr kumimoji="1" lang="en-US" altLang="en-US" b="1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7" name="Rectangle 40">
            <a:extLst>
              <a:ext uri="{FF2B5EF4-FFF2-40B4-BE49-F238E27FC236}">
                <a16:creationId xmlns="" xmlns:a16="http://schemas.microsoft.com/office/drawing/2014/main" id="{8A506EA3-6E29-422E-AEAB-C978D8CD7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438400"/>
            <a:ext cx="2819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en-US" altLang="en-US" b="1" dirty="0">
                <a:latin typeface="Times New Roman" pitchFamily="18" charset="0"/>
                <a:cs typeface="Times New Roman" pitchFamily="18" charset="0"/>
              </a:rPr>
              <a:t>6  :  3 =  2</a:t>
            </a:r>
            <a:endParaRPr kumimoji="1" lang="en-US" altLang="en-US" b="1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8" name="Rectangle 41">
            <a:extLst>
              <a:ext uri="{FF2B5EF4-FFF2-40B4-BE49-F238E27FC236}">
                <a16:creationId xmlns="" xmlns:a16="http://schemas.microsoft.com/office/drawing/2014/main" id="{AB2B8481-CB10-4F51-8354-2C1249560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057400"/>
            <a:ext cx="320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en-US" altLang="en-US" b="1" dirty="0">
                <a:latin typeface="Times New Roman" pitchFamily="18" charset="0"/>
                <a:cs typeface="Times New Roman" pitchFamily="18" charset="0"/>
              </a:rPr>
              <a:t>3  :  3 =  1</a:t>
            </a:r>
            <a:endParaRPr kumimoji="1" lang="en-US" altLang="en-US" b="1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9" name="Rectangle 42">
            <a:extLst>
              <a:ext uri="{FF2B5EF4-FFF2-40B4-BE49-F238E27FC236}">
                <a16:creationId xmlns="" xmlns:a16="http://schemas.microsoft.com/office/drawing/2014/main" id="{F7C8A951-0256-4E10-A3A6-1BE3510A2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6019800"/>
            <a:ext cx="3124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en-US" altLang="en-US" b="1" dirty="0">
                <a:latin typeface="Times New Roman" pitchFamily="18" charset="0"/>
                <a:cs typeface="Times New Roman" pitchFamily="18" charset="0"/>
              </a:rPr>
              <a:t>30  :  3 </a:t>
            </a:r>
            <a:r>
              <a:rPr kumimoji="1" lang="en-US" altLang="en-US" b="1" dirty="0" smtClean="0">
                <a:latin typeface="Times New Roman" pitchFamily="18" charset="0"/>
                <a:cs typeface="Times New Roman" pitchFamily="18" charset="0"/>
              </a:rPr>
              <a:t>= 10</a:t>
            </a:r>
            <a:endParaRPr kumimoji="1" lang="en-US" altLang="en-US" b="1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0" name="Rectangle 43">
            <a:extLst>
              <a:ext uri="{FF2B5EF4-FFF2-40B4-BE49-F238E27FC236}">
                <a16:creationId xmlns="" xmlns:a16="http://schemas.microsoft.com/office/drawing/2014/main" id="{8732FC72-0712-4865-8CE5-24F1CB32B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562600"/>
            <a:ext cx="297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en-US" altLang="en-US" b="1">
                <a:latin typeface="Times New Roman" pitchFamily="18" charset="0"/>
                <a:cs typeface="Times New Roman" pitchFamily="18" charset="0"/>
              </a:rPr>
              <a:t>27  :  3 =  9</a:t>
            </a:r>
            <a:endParaRPr kumimoji="1" lang="en-US" altLang="en-US" b="1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1" name="Rectangle 44">
            <a:extLst>
              <a:ext uri="{FF2B5EF4-FFF2-40B4-BE49-F238E27FC236}">
                <a16:creationId xmlns="" xmlns:a16="http://schemas.microsoft.com/office/drawing/2014/main" id="{7605E7F9-96C1-44FF-B262-1A98F11D5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105400"/>
            <a:ext cx="3124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en-US" altLang="en-US" b="1">
                <a:latin typeface="Times New Roman" pitchFamily="18" charset="0"/>
                <a:cs typeface="Times New Roman" pitchFamily="18" charset="0"/>
              </a:rPr>
              <a:t>24  :  3 =  8</a:t>
            </a:r>
            <a:endParaRPr kumimoji="1" lang="en-US" altLang="en-US" b="1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2" name="Rectangle 45">
            <a:extLst>
              <a:ext uri="{FF2B5EF4-FFF2-40B4-BE49-F238E27FC236}">
                <a16:creationId xmlns="" xmlns:a16="http://schemas.microsoft.com/office/drawing/2014/main" id="{B50A8ECD-85CF-4E4D-8E75-FCF39FCE4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648200"/>
            <a:ext cx="3124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en-US" altLang="en-US" b="1">
                <a:latin typeface="Times New Roman" pitchFamily="18" charset="0"/>
                <a:cs typeface="Times New Roman" pitchFamily="18" charset="0"/>
              </a:rPr>
              <a:t>21  :  3 =  7</a:t>
            </a:r>
            <a:endParaRPr kumimoji="1" lang="en-US" altLang="en-US" b="1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3" name="Rectangle 46">
            <a:extLst>
              <a:ext uri="{FF2B5EF4-FFF2-40B4-BE49-F238E27FC236}">
                <a16:creationId xmlns="" xmlns:a16="http://schemas.microsoft.com/office/drawing/2014/main" id="{1AE17708-17A5-4E0A-B908-0B001AC65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267200"/>
            <a:ext cx="320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en-US" altLang="en-US" b="1">
                <a:latin typeface="Times New Roman" pitchFamily="18" charset="0"/>
                <a:cs typeface="Times New Roman" pitchFamily="18" charset="0"/>
              </a:rPr>
              <a:t>18  :  3 =  6</a:t>
            </a:r>
            <a:endParaRPr kumimoji="1" lang="en-US" altLang="en-US" b="1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4" name="Rectangle 47">
            <a:extLst>
              <a:ext uri="{FF2B5EF4-FFF2-40B4-BE49-F238E27FC236}">
                <a16:creationId xmlns="" xmlns:a16="http://schemas.microsoft.com/office/drawing/2014/main" id="{C53D6AEE-3F8C-4A60-A0DC-BA967C6F4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810000"/>
            <a:ext cx="289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en-US" altLang="en-US" b="1">
                <a:latin typeface="Times New Roman" pitchFamily="18" charset="0"/>
                <a:cs typeface="Times New Roman" pitchFamily="18" charset="0"/>
              </a:rPr>
              <a:t>15  :  3 =  5</a:t>
            </a:r>
            <a:endParaRPr kumimoji="1" lang="en-US" altLang="en-US" b="1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5" name="Rectangle 48">
            <a:extLst>
              <a:ext uri="{FF2B5EF4-FFF2-40B4-BE49-F238E27FC236}">
                <a16:creationId xmlns="" xmlns:a16="http://schemas.microsoft.com/office/drawing/2014/main" id="{1F158BFB-981D-4951-A655-FFDE20796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352800"/>
            <a:ext cx="3048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en-US" altLang="en-US" b="1">
                <a:latin typeface="Times New Roman" pitchFamily="18" charset="0"/>
                <a:cs typeface="Times New Roman" pitchFamily="18" charset="0"/>
              </a:rPr>
              <a:t>12  :  3 =  4</a:t>
            </a:r>
            <a:endParaRPr kumimoji="1" lang="en-US" altLang="en-US" b="1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6" name="Line 49">
            <a:extLst>
              <a:ext uri="{FF2B5EF4-FFF2-40B4-BE49-F238E27FC236}">
                <a16:creationId xmlns="" xmlns:a16="http://schemas.microsoft.com/office/drawing/2014/main" id="{3CFB6A59-3525-4A93-AD44-915E97C03D8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2209800"/>
            <a:ext cx="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15" name="Picture 14" descr="E:\hanh hue\hinh anh\hoa hong\CAVQT8XB.jpg">
            <a:extLst>
              <a:ext uri="{FF2B5EF4-FFF2-40B4-BE49-F238E27FC236}">
                <a16:creationId xmlns="" xmlns:a16="http://schemas.microsoft.com/office/drawing/2014/main" id="{156CDA8B-A1F0-4309-8B51-73A0F36A0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3862" y="25146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6" name="Picture 16" descr="E:\hanh hue\hinh anh\hoa hong\CA6VSN8Z.jpg">
            <a:extLst>
              <a:ext uri="{FF2B5EF4-FFF2-40B4-BE49-F238E27FC236}">
                <a16:creationId xmlns="" xmlns:a16="http://schemas.microsoft.com/office/drawing/2014/main" id="{7031EECD-B257-4C72-94F1-DEA9DAD20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3862" y="2895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7" name="Picture 19" descr="E:\hanh hue\hinh anh\hoa hong\CASPURWL.jpg">
            <a:extLst>
              <a:ext uri="{FF2B5EF4-FFF2-40B4-BE49-F238E27FC236}">
                <a16:creationId xmlns="" xmlns:a16="http://schemas.microsoft.com/office/drawing/2014/main" id="{BBF129BC-1DB7-4DBB-BB25-BAF869824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6100" y="3452019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8" name="Picture 1" descr="E:\hanh hue\hinh anh\hoa hong\CAY3CXQ3.jpg">
            <a:extLst>
              <a:ext uri="{FF2B5EF4-FFF2-40B4-BE49-F238E27FC236}">
                <a16:creationId xmlns="" xmlns:a16="http://schemas.microsoft.com/office/drawing/2014/main" id="{A87D1DC4-1C35-48A0-BEA1-ED6167E37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8692" y="3886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9" name="Picture 1" descr="E:\hanh hue\hinh anh\hoa hong\CAY3CXQ3.jpg">
            <a:extLst>
              <a:ext uri="{FF2B5EF4-FFF2-40B4-BE49-F238E27FC236}">
                <a16:creationId xmlns="" xmlns:a16="http://schemas.microsoft.com/office/drawing/2014/main" id="{BF64CB50-B69E-400F-927C-36C71783E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7662" y="2057400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0" name="Picture 1" descr="E:\hanh hue\hinh anh\hoa hong\CAY3CXQ3.jpg">
            <a:extLst>
              <a:ext uri="{FF2B5EF4-FFF2-40B4-BE49-F238E27FC236}">
                <a16:creationId xmlns="" xmlns:a16="http://schemas.microsoft.com/office/drawing/2014/main" id="{5A013B80-2F02-4DE2-A58A-9ACFEDFAA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016869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1" name="Picture 16" descr="E:\hanh hue\hinh anh\hoa hong\CA6VSN8Z.jpg">
            <a:extLst>
              <a:ext uri="{FF2B5EF4-FFF2-40B4-BE49-F238E27FC236}">
                <a16:creationId xmlns="" xmlns:a16="http://schemas.microsoft.com/office/drawing/2014/main" id="{0B331F68-AC12-4FCF-A6A5-682BA33F7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1108" y="5569194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2" name="Picture 19" descr="E:\hanh hue\hinh anh\hoa hong\CASPURWL.jpg">
            <a:extLst>
              <a:ext uri="{FF2B5EF4-FFF2-40B4-BE49-F238E27FC236}">
                <a16:creationId xmlns="" xmlns:a16="http://schemas.microsoft.com/office/drawing/2014/main" id="{01D0296D-9913-48C0-BFB9-BD0B1CD1D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3861" y="519747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3" name="Picture 14" descr="E:\hanh hue\hinh anh\hoa hong\CAVQT8XB.jpg">
            <a:extLst>
              <a:ext uri="{FF2B5EF4-FFF2-40B4-BE49-F238E27FC236}">
                <a16:creationId xmlns="" xmlns:a16="http://schemas.microsoft.com/office/drawing/2014/main" id="{B8741652-0A44-4AE3-84B5-D690D7E14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434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4" name="Picture 16" descr="E:\hanh hue\hinh anh\hoa hong\CA6VSN8Z.jpg">
            <a:extLst>
              <a:ext uri="{FF2B5EF4-FFF2-40B4-BE49-F238E27FC236}">
                <a16:creationId xmlns="" xmlns:a16="http://schemas.microsoft.com/office/drawing/2014/main" id="{99204CEE-1D16-4338-8544-9A216C42F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8692" y="4677767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D47CA426-063B-4E00-B238-AB274D95AEFB}"/>
              </a:ext>
            </a:extLst>
          </p:cNvPr>
          <p:cNvSpPr/>
          <p:nvPr/>
        </p:nvSpPr>
        <p:spPr>
          <a:xfrm>
            <a:off x="228600" y="1447808"/>
            <a:ext cx="7391400" cy="519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cs typeface="Times New Roman" pitchFamily="18" charset="0"/>
              </a:rPr>
              <a:t>CUØNG HOÏC THUỘC BAÛNG CHIA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28600" y="2331720"/>
            <a:ext cx="2057400" cy="21031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76200" y="246442"/>
            <a:ext cx="91440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HP001 4 hàng" panose="020B0603050302020204" pitchFamily="34" charset="-93"/>
                <a:cs typeface="Times New Roman" pitchFamily="18" charset="0"/>
              </a:rPr>
              <a:t>Chủ</a:t>
            </a:r>
            <a:r>
              <a:rPr lang="en-US" b="1" dirty="0" smtClean="0">
                <a:solidFill>
                  <a:srgbClr val="0070C0"/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HP001 4 hàng" panose="020B0603050302020204" pitchFamily="34" charset="-93"/>
                <a:cs typeface="Times New Roman" pitchFamily="18" charset="0"/>
              </a:rPr>
              <a:t>nhật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-93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HP001 4 hàng" panose="020B0603050302020204" pitchFamily="34" charset="-93"/>
                <a:cs typeface="Times New Roman" pitchFamily="18" charset="0"/>
              </a:rPr>
              <a:t>26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-93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-93"/>
                <a:cs typeface="Times New Roman" pitchFamily="18" charset="0"/>
              </a:rPr>
              <a:t> 04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-93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-93"/>
                <a:cs typeface="Times New Roman" pitchFamily="18" charset="0"/>
              </a:rPr>
              <a:t> 2020</a:t>
            </a:r>
          </a:p>
          <a:p>
            <a:pPr algn="ctr"/>
            <a:r>
              <a:rPr lang="en-US" sz="2800" b="1" u="sng" dirty="0" err="1">
                <a:solidFill>
                  <a:srgbClr val="0070C0"/>
                </a:solidFill>
                <a:latin typeface="HP001 4 hàng" panose="020B0603050302020204" pitchFamily="34" charset="-93"/>
                <a:cs typeface="Times New Roman" pitchFamily="18" charset="0"/>
              </a:rPr>
              <a:t>Toán</a:t>
            </a:r>
            <a:endParaRPr lang="en-US" sz="2800" b="1" u="sng" dirty="0">
              <a:solidFill>
                <a:srgbClr val="0070C0"/>
              </a:solidFill>
              <a:latin typeface="HP001 4 hàng" panose="020B0603050302020204" pitchFamily="34" charset="-93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</a:rPr>
              <a:t>ba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</a:rPr>
              <a:t>(114)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-93"/>
              <a:cs typeface="Times New Roman" pitchFamily="18" charset="0"/>
            </a:endParaRPr>
          </a:p>
          <a:p>
            <a:pPr algn="ctr"/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2667004" y="2148847"/>
            <a:ext cx="6095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u="none" dirty="0">
                <a:latin typeface="Times New Roman" pitchFamily="18" charset="0"/>
                <a:cs typeface="Times New Roman" pitchFamily="18" charset="0"/>
              </a:rPr>
              <a:t>Chia hình vuông thành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vi-VN" sz="2400" b="1" u="none" dirty="0">
                <a:latin typeface="Times New Roman" pitchFamily="18" charset="0"/>
                <a:cs typeface="Times New Roman" pitchFamily="18" charset="0"/>
              </a:rPr>
              <a:t> phần bằng nhau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2667000" y="2861948"/>
            <a:ext cx="655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u="none" dirty="0">
                <a:latin typeface="Times New Roman" pitchFamily="18" charset="0"/>
                <a:cs typeface="Times New Roman" pitchFamily="18" charset="0"/>
              </a:rPr>
              <a:t>Lấy một phần, được </a:t>
            </a:r>
            <a:r>
              <a:rPr lang="vi-VN" sz="2400" b="1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phần </a:t>
            </a:r>
            <a:r>
              <a:rPr lang="en-US" sz="2400" b="1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vi-VN" sz="2400" b="1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u="none" dirty="0">
                <a:latin typeface="Times New Roman" pitchFamily="18" charset="0"/>
                <a:cs typeface="Times New Roman" pitchFamily="18" charset="0"/>
              </a:rPr>
              <a:t>hình vuông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2667000" y="3429000"/>
            <a:ext cx="5410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r>
              <a:rPr lang="vi-VN" sz="2400" b="1" u="none" dirty="0"/>
              <a:t>Một phần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vi-VN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u="none" dirty="0"/>
              <a:t>viết là :</a:t>
            </a:r>
            <a:endParaRPr lang="en-US" sz="2400" b="1" u="none" dirty="0"/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5562600" y="3349776"/>
            <a:ext cx="476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5562601" y="3886200"/>
            <a:ext cx="379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9" name="Line 8"/>
          <p:cNvSpPr>
            <a:spLocks noChangeShapeType="1"/>
          </p:cNvSpPr>
          <p:nvPr/>
        </p:nvSpPr>
        <p:spPr bwMode="auto">
          <a:xfrm>
            <a:off x="5562600" y="3886200"/>
            <a:ext cx="3889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14400" y="2331720"/>
            <a:ext cx="685800" cy="21031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28600" y="2331720"/>
            <a:ext cx="685800" cy="21031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28600" y="2331720"/>
            <a:ext cx="685800" cy="2103120"/>
          </a:xfrm>
          <a:prstGeom prst="rect">
            <a:avLst/>
          </a:prstGeom>
          <a:solidFill>
            <a:srgbClr val="0070C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39"/>
          <p:cNvGrpSpPr>
            <a:grpSpLocks/>
          </p:cNvGrpSpPr>
          <p:nvPr/>
        </p:nvGrpSpPr>
        <p:grpSpPr bwMode="auto">
          <a:xfrm>
            <a:off x="400050" y="2788921"/>
            <a:ext cx="514350" cy="1004888"/>
            <a:chOff x="816" y="1495"/>
            <a:chExt cx="324" cy="633"/>
          </a:xfrm>
        </p:grpSpPr>
        <p:sp>
          <p:nvSpPr>
            <p:cNvPr id="44" name="Line 13"/>
            <p:cNvSpPr>
              <a:spLocks noChangeShapeType="1"/>
            </p:cNvSpPr>
            <p:nvPr/>
          </p:nvSpPr>
          <p:spPr bwMode="auto">
            <a:xfrm>
              <a:off x="861" y="1846"/>
              <a:ext cx="17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816" y="1495"/>
              <a:ext cx="31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 u="none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46" name="Text Box 15"/>
            <p:cNvSpPr txBox="1">
              <a:spLocks noChangeArrowheads="1"/>
            </p:cNvSpPr>
            <p:nvPr/>
          </p:nvSpPr>
          <p:spPr bwMode="auto">
            <a:xfrm>
              <a:off x="826" y="1798"/>
              <a:ext cx="31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 u="none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26" name="Group 39"/>
          <p:cNvGrpSpPr>
            <a:grpSpLocks/>
          </p:cNvGrpSpPr>
          <p:nvPr/>
        </p:nvGrpSpPr>
        <p:grpSpPr bwMode="auto">
          <a:xfrm>
            <a:off x="1066800" y="2776538"/>
            <a:ext cx="514350" cy="1004888"/>
            <a:chOff x="816" y="1495"/>
            <a:chExt cx="324" cy="633"/>
          </a:xfrm>
        </p:grpSpPr>
        <p:sp>
          <p:nvSpPr>
            <p:cNvPr id="27" name="Line 13"/>
            <p:cNvSpPr>
              <a:spLocks noChangeShapeType="1"/>
            </p:cNvSpPr>
            <p:nvPr/>
          </p:nvSpPr>
          <p:spPr bwMode="auto">
            <a:xfrm>
              <a:off x="861" y="1846"/>
              <a:ext cx="17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 Box 14"/>
            <p:cNvSpPr txBox="1">
              <a:spLocks noChangeArrowheads="1"/>
            </p:cNvSpPr>
            <p:nvPr/>
          </p:nvSpPr>
          <p:spPr bwMode="auto">
            <a:xfrm>
              <a:off x="816" y="1495"/>
              <a:ext cx="31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 u="none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29" name="Text Box 15"/>
            <p:cNvSpPr txBox="1">
              <a:spLocks noChangeArrowheads="1"/>
            </p:cNvSpPr>
            <p:nvPr/>
          </p:nvSpPr>
          <p:spPr bwMode="auto">
            <a:xfrm>
              <a:off x="826" y="1798"/>
              <a:ext cx="31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 u="none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30" name="Group 39"/>
          <p:cNvGrpSpPr>
            <a:grpSpLocks/>
          </p:cNvGrpSpPr>
          <p:nvPr/>
        </p:nvGrpSpPr>
        <p:grpSpPr bwMode="auto">
          <a:xfrm>
            <a:off x="1771650" y="2776538"/>
            <a:ext cx="514350" cy="1004888"/>
            <a:chOff x="816" y="1495"/>
            <a:chExt cx="324" cy="633"/>
          </a:xfrm>
        </p:grpSpPr>
        <p:sp>
          <p:nvSpPr>
            <p:cNvPr id="31" name="Line 13"/>
            <p:cNvSpPr>
              <a:spLocks noChangeShapeType="1"/>
            </p:cNvSpPr>
            <p:nvPr/>
          </p:nvSpPr>
          <p:spPr bwMode="auto">
            <a:xfrm>
              <a:off x="861" y="1846"/>
              <a:ext cx="17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 Box 14"/>
            <p:cNvSpPr txBox="1">
              <a:spLocks noChangeArrowheads="1"/>
            </p:cNvSpPr>
            <p:nvPr/>
          </p:nvSpPr>
          <p:spPr bwMode="auto">
            <a:xfrm>
              <a:off x="816" y="1495"/>
              <a:ext cx="31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 u="none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33" name="Text Box 15"/>
            <p:cNvSpPr txBox="1">
              <a:spLocks noChangeArrowheads="1"/>
            </p:cNvSpPr>
            <p:nvPr/>
          </p:nvSpPr>
          <p:spPr bwMode="auto">
            <a:xfrm>
              <a:off x="826" y="1798"/>
              <a:ext cx="31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 u="none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51264748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8955  0.125 0.19989  C 0.125 0.31023  0.069 0.39978  0 0.39978  C -0.069 0.39978  -0.125 0.31023  -0.125 0.19989  C -0.125 0.08955  -0.069 0  0 0  Z" pathEditMode="relative" ptsTypes="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4" grpId="0"/>
      <p:bldP spid="35" grpId="0"/>
      <p:bldP spid="36" grpId="0"/>
      <p:bldP spid="37" grpId="0"/>
      <p:bldP spid="38" grpId="0"/>
      <p:bldP spid="39" grpId="0" animBg="1"/>
      <p:bldP spid="22" grpId="0" animBg="1"/>
      <p:bldP spid="25" grpId="0" animBg="1"/>
      <p:bldP spid="21" grpId="0" animBg="1"/>
      <p:bldP spid="2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80952573"/>
              </p:ext>
            </p:extLst>
          </p:nvPr>
        </p:nvGraphicFramePr>
        <p:xfrm>
          <a:off x="152400" y="1417320"/>
          <a:ext cx="61722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2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72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72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72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72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72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72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72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722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722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54864" marB="54864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54864" marB="54864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" y="15961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viết</a:t>
            </a:r>
            <a:r>
              <a:rPr lang="en-US" sz="4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47800" y="1742326"/>
            <a:ext cx="1540024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7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47800" y="4149080"/>
            <a:ext cx="144780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7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066800" y="3977640"/>
            <a:ext cx="1752600" cy="1906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657600" y="228607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76800" y="228607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324600" y="23725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74786108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6" grpId="0"/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59&quot;/&gt;&lt;/object&gt;&lt;object type=&quot;3&quot; unique_id=&quot;10006&quot;&gt;&lt;property id=&quot;20148&quot; value=&quot;5&quot;/&gt;&lt;property id=&quot;20300&quot; value=&quot;Slide 3&quot;/&gt;&lt;property id=&quot;20307&quot; value=&quot;260&quot;/&gt;&lt;/object&gt;&lt;object type=&quot;3&quot; unique_id=&quot;10007&quot;&gt;&lt;property id=&quot;20148&quot; value=&quot;5&quot;/&gt;&lt;property id=&quot;20300&quot; value=&quot;Slide 4&quot;/&gt;&lt;property id=&quot;20307&quot; value=&quot;272&quot;/&gt;&lt;/object&gt;&lt;object type=&quot;3&quot; unique_id=&quot;10008&quot;&gt;&lt;property id=&quot;20148&quot; value=&quot;5&quot;/&gt;&lt;property id=&quot;20300&quot; value=&quot;Slide 5&quot;/&gt;&lt;property id=&quot;20307&quot; value=&quot;279&quot;/&gt;&lt;/object&gt;&lt;object type=&quot;3&quot; unique_id=&quot;10009&quot;&gt;&lt;property id=&quot;20148&quot; value=&quot;5&quot;/&gt;&lt;property id=&quot;20300&quot; value=&quot;Slide 6&quot;/&gt;&lt;property id=&quot;20307&quot; value=&quot;277&quot;/&gt;&lt;/object&gt;&lt;object type=&quot;3&quot; unique_id=&quot;10010&quot;&gt;&lt;property id=&quot;20148&quot; value=&quot;5&quot;/&gt;&lt;property id=&quot;20300&quot; value=&quot;Slide 7&quot;/&gt;&lt;property id=&quot;20307&quot; value=&quot;261&quot;/&gt;&lt;/object&gt;&lt;object type=&quot;3&quot; unique_id=&quot;10011&quot;&gt;&lt;property id=&quot;20148&quot; value=&quot;5&quot;/&gt;&lt;property id=&quot;20300&quot; value=&quot;Slide 8&quot;/&gt;&lt;property id=&quot;20307&quot; value=&quot;262&quot;/&gt;&lt;/object&gt;&lt;object type=&quot;3&quot; unique_id=&quot;10012&quot;&gt;&lt;property id=&quot;20148&quot; value=&quot;5&quot;/&gt;&lt;property id=&quot;20300&quot; value=&quot;Slide 9&quot;/&gt;&lt;property id=&quot;20307&quot; value=&quot;269&quot;/&gt;&lt;/object&gt;&lt;object type=&quot;3&quot; unique_id=&quot;10013&quot;&gt;&lt;property id=&quot;20148&quot; value=&quot;5&quot;/&gt;&lt;property id=&quot;20300&quot; value=&quot;Slide 10&quot;/&gt;&lt;property id=&quot;20307&quot; value=&quot;270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1462</TotalTime>
  <Words>804</Words>
  <Application>Microsoft Office PowerPoint</Application>
  <PresentationFormat>On-screen Show (4:3)</PresentationFormat>
  <Paragraphs>258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Default Design</vt:lpstr>
      <vt:lpstr>1_Office Theme</vt:lpstr>
      <vt:lpstr>Office Theme</vt:lpstr>
      <vt:lpstr>2_Office Theme</vt:lpstr>
      <vt:lpstr>CorelDRAW</vt:lpstr>
      <vt:lpstr>Chart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- PTN 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Duong Viet Phuong</dc:creator>
  <cp:lastModifiedBy>admin</cp:lastModifiedBy>
  <cp:revision>211</cp:revision>
  <dcterms:created xsi:type="dcterms:W3CDTF">2010-01-19T02:54:30Z</dcterms:created>
  <dcterms:modified xsi:type="dcterms:W3CDTF">2020-04-26T12:37:30Z</dcterms:modified>
</cp:coreProperties>
</file>