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48" r:id="rId2"/>
    <p:sldId id="571" r:id="rId3"/>
    <p:sldId id="562" r:id="rId4"/>
    <p:sldId id="544" r:id="rId5"/>
    <p:sldId id="545" r:id="rId6"/>
    <p:sldId id="552" r:id="rId7"/>
    <p:sldId id="554" r:id="rId8"/>
    <p:sldId id="549" r:id="rId9"/>
    <p:sldId id="572" r:id="rId10"/>
    <p:sldId id="563" r:id="rId11"/>
    <p:sldId id="550" r:id="rId12"/>
    <p:sldId id="551" r:id="rId13"/>
    <p:sldId id="558" r:id="rId14"/>
    <p:sldId id="564" r:id="rId15"/>
    <p:sldId id="565" r:id="rId16"/>
    <p:sldId id="568" r:id="rId17"/>
    <p:sldId id="569" r:id="rId18"/>
    <p:sldId id="570" r:id="rId19"/>
    <p:sldId id="543" r:id="rId20"/>
    <p:sldId id="54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9F1D-F7A4-4349-BDF0-4B5F38FAFF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3D9-C304-4373-8386-C1C1B190D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9F1D-F7A4-4349-BDF0-4B5F38FAFF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3D9-C304-4373-8386-C1C1B190D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9F1D-F7A4-4349-BDF0-4B5F38FAFF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3D9-C304-4373-8386-C1C1B190D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74913-8551-49C6-ABBC-D76484863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9F1D-F7A4-4349-BDF0-4B5F38FAFF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3D9-C304-4373-8386-C1C1B190D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9F1D-F7A4-4349-BDF0-4B5F38FAFF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3D9-C304-4373-8386-C1C1B190D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9F1D-F7A4-4349-BDF0-4B5F38FAFF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3D9-C304-4373-8386-C1C1B190D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9F1D-F7A4-4349-BDF0-4B5F38FAFF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3D9-C304-4373-8386-C1C1B190D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9F1D-F7A4-4349-BDF0-4B5F38FAFF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3D9-C304-4373-8386-C1C1B190D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9F1D-F7A4-4349-BDF0-4B5F38FAFF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3D9-C304-4373-8386-C1C1B190D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9F1D-F7A4-4349-BDF0-4B5F38FAFF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3D9-C304-4373-8386-C1C1B190D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9F1D-F7A4-4349-BDF0-4B5F38FAFF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3D9-C304-4373-8386-C1C1B190D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9F1D-F7A4-4349-BDF0-4B5F38FAFF8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A83D9-C304-4373-8386-C1C1B190D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57201"/>
            <a:ext cx="7846368" cy="468833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E:\hinh nen powerpoin\0063y80Mjw1eyi9hydhp9g30dh030a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61248"/>
            <a:ext cx="8934903" cy="102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5747" y="990600"/>
            <a:ext cx="6188490" cy="26544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WELCOME TO OUR CLASS</a:t>
            </a:r>
          </a:p>
          <a:p>
            <a:pPr algn="ctr"/>
            <a:endParaRPr lang="en-US" sz="5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ANd9GcTQeg-aHI6RghV1FHnbdhyjKoCiGTewLRGAlQf_icCtZuMVq80RbmQG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465786"/>
            <a:ext cx="1981200" cy="163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Screenshot (211)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6415" t="27522" r="26415" b="32207"/>
          <a:stretch>
            <a:fillRect/>
          </a:stretch>
        </p:blipFill>
        <p:spPr>
          <a:xfrm>
            <a:off x="533400" y="3886200"/>
            <a:ext cx="1905000" cy="914400"/>
          </a:xfrm>
        </p:spPr>
      </p:pic>
      <p:pic>
        <p:nvPicPr>
          <p:cNvPr id="11" name="Picture 10" descr="Screenshot (210).png"/>
          <p:cNvPicPr>
            <a:picLocks noChangeAspect="1"/>
          </p:cNvPicPr>
          <p:nvPr/>
        </p:nvPicPr>
        <p:blipFill>
          <a:blip r:embed="rId4" cstate="print"/>
          <a:srcRect l="26667" t="35573" r="25000" b="8103"/>
          <a:stretch>
            <a:fillRect/>
          </a:stretch>
        </p:blipFill>
        <p:spPr>
          <a:xfrm>
            <a:off x="457201" y="838200"/>
            <a:ext cx="1860884" cy="1219200"/>
          </a:xfrm>
          <a:prstGeom prst="rect">
            <a:avLst/>
          </a:prstGeom>
        </p:spPr>
      </p:pic>
      <p:pic>
        <p:nvPicPr>
          <p:cNvPr id="12" name="Picture 11" descr="Screenshot (208).png"/>
          <p:cNvPicPr>
            <a:picLocks noChangeAspect="1"/>
          </p:cNvPicPr>
          <p:nvPr/>
        </p:nvPicPr>
        <p:blipFill>
          <a:blip r:embed="rId5"/>
          <a:srcRect l="25000" t="38142" r="25833" b="18874"/>
          <a:stretch>
            <a:fillRect/>
          </a:stretch>
        </p:blipFill>
        <p:spPr>
          <a:xfrm>
            <a:off x="3124200" y="1143000"/>
            <a:ext cx="2170387" cy="1066800"/>
          </a:xfrm>
          <a:prstGeom prst="rect">
            <a:avLst/>
          </a:prstGeom>
        </p:spPr>
      </p:pic>
      <p:pic>
        <p:nvPicPr>
          <p:cNvPr id="13" name="Picture 12" descr="Screenshot (209).png"/>
          <p:cNvPicPr>
            <a:picLocks noChangeAspect="1"/>
          </p:cNvPicPr>
          <p:nvPr/>
        </p:nvPicPr>
        <p:blipFill>
          <a:blip r:embed="rId6" cstate="print"/>
          <a:srcRect l="25000" t="24803" r="26667" b="17391"/>
          <a:stretch>
            <a:fillRect/>
          </a:stretch>
        </p:blipFill>
        <p:spPr>
          <a:xfrm>
            <a:off x="6019800" y="838200"/>
            <a:ext cx="1926493" cy="1295400"/>
          </a:xfrm>
          <a:prstGeom prst="rect">
            <a:avLst/>
          </a:prstGeom>
        </p:spPr>
      </p:pic>
      <p:pic>
        <p:nvPicPr>
          <p:cNvPr id="14" name="Picture 13" descr="Screenshot (207).png"/>
          <p:cNvPicPr>
            <a:picLocks noChangeAspect="1"/>
          </p:cNvPicPr>
          <p:nvPr/>
        </p:nvPicPr>
        <p:blipFill>
          <a:blip r:embed="rId7" cstate="print"/>
          <a:srcRect l="29167" t="24803" r="31667" b="9980"/>
          <a:stretch>
            <a:fillRect/>
          </a:stretch>
        </p:blipFill>
        <p:spPr>
          <a:xfrm>
            <a:off x="6248400" y="3429000"/>
            <a:ext cx="1600200" cy="1498059"/>
          </a:xfrm>
          <a:prstGeom prst="rect">
            <a:avLst/>
          </a:prstGeom>
        </p:spPr>
      </p:pic>
      <p:pic>
        <p:nvPicPr>
          <p:cNvPr id="1026" name="Picture 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990600"/>
            <a:ext cx="219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838200"/>
            <a:ext cx="1428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3276600"/>
            <a:ext cx="1428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3352800"/>
            <a:ext cx="1428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3657600"/>
            <a:ext cx="219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762000"/>
            <a:ext cx="219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Write.   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I’ve got      I haven’t got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Screenshot (205)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919" t="18781" r="22127" b="34267"/>
          <a:stretch>
            <a:fillRect/>
          </a:stretch>
        </p:blipFill>
        <p:spPr>
          <a:xfrm>
            <a:off x="838200" y="1295400"/>
            <a:ext cx="7543800" cy="4495800"/>
          </a:xfrm>
        </p:spPr>
      </p:pic>
      <p:sp>
        <p:nvSpPr>
          <p:cNvPr id="7" name="TextBox 6"/>
          <p:cNvSpPr txBox="1"/>
          <p:nvPr/>
        </p:nvSpPr>
        <p:spPr>
          <a:xfrm>
            <a:off x="3581400" y="3124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I’ve got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581400" y="5257800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I’ve got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371600" y="5257800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I’ve got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791200" y="31242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haven’t got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791200" y="5257800"/>
            <a:ext cx="1564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haven’t got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Look at the pictures again. Say and answer.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Screenshot (213)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9403" t="52593" r="18689" b="30786"/>
          <a:stretch>
            <a:fillRect/>
          </a:stretch>
        </p:blipFill>
        <p:spPr>
          <a:xfrm>
            <a:off x="762000" y="2438400"/>
            <a:ext cx="8077200" cy="121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213).png"/>
          <p:cNvPicPr>
            <a:picLocks noChangeAspect="1"/>
          </p:cNvPicPr>
          <p:nvPr/>
        </p:nvPicPr>
        <p:blipFill>
          <a:blip r:embed="rId2"/>
          <a:srcRect l="43333" t="23320" r="47500" b="60376"/>
          <a:stretch>
            <a:fillRect/>
          </a:stretch>
        </p:blipFill>
        <p:spPr>
          <a:xfrm>
            <a:off x="2286000" y="609600"/>
            <a:ext cx="51816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56388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I’ve got two drinks.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 Placeholder 3" descr="Screenshot (205).png"/>
          <p:cNvPicPr>
            <a:picLocks noGrp="1" noChangeAspect="1"/>
          </p:cNvPicPr>
          <p:nvPr>
            <p:ph type="tbl" idx="1"/>
          </p:nvPr>
        </p:nvPicPr>
        <p:blipFill>
          <a:blip r:embed="rId2"/>
          <a:srcRect l="35000" t="20356" r="55000" b="63340"/>
          <a:stretch>
            <a:fillRect/>
          </a:stretch>
        </p:blipFill>
        <p:spPr>
          <a:xfrm>
            <a:off x="1981200" y="457200"/>
            <a:ext cx="5029200" cy="4610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1800" y="5181600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I’ve got a lunch box.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(205).png"/>
          <p:cNvPicPr>
            <a:picLocks noChangeAspect="1"/>
          </p:cNvPicPr>
          <p:nvPr/>
        </p:nvPicPr>
        <p:blipFill>
          <a:blip r:embed="rId2"/>
          <a:srcRect l="58333" t="17391" r="32500" b="63340"/>
          <a:stretch>
            <a:fillRect/>
          </a:stretch>
        </p:blipFill>
        <p:spPr>
          <a:xfrm>
            <a:off x="2743200" y="914400"/>
            <a:ext cx="3429000" cy="4052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4953000"/>
            <a:ext cx="3356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haven’t got a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sandwich.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 Placeholder 3" descr="Screenshot (213).png"/>
          <p:cNvPicPr>
            <a:picLocks noGrp="1" noChangeAspect="1"/>
          </p:cNvPicPr>
          <p:nvPr>
            <p:ph type="tbl" idx="1"/>
          </p:nvPr>
        </p:nvPicPr>
        <p:blipFill>
          <a:blip r:embed="rId2"/>
          <a:srcRect l="22500" t="23320" r="69167" b="60376"/>
          <a:stretch>
            <a:fillRect/>
          </a:stretch>
        </p:blipFill>
        <p:spPr>
          <a:xfrm>
            <a:off x="2971800" y="1935273"/>
            <a:ext cx="3352800" cy="3688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5562600"/>
            <a:ext cx="24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I’ve got a banana.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 Placeholder 3" descr="Screenshot (213).png"/>
          <p:cNvPicPr>
            <a:picLocks noGrp="1" noChangeAspect="1"/>
          </p:cNvPicPr>
          <p:nvPr>
            <p:ph type="tbl" idx="1"/>
          </p:nvPr>
        </p:nvPicPr>
        <p:blipFill>
          <a:blip r:embed="rId2"/>
          <a:srcRect l="67500" t="23320" r="24167" b="61858"/>
          <a:stretch>
            <a:fillRect/>
          </a:stretch>
        </p:blipFill>
        <p:spPr>
          <a:xfrm>
            <a:off x="3124200" y="1066800"/>
            <a:ext cx="3329714" cy="33298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1400" y="4572000"/>
            <a:ext cx="3037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haven’t got an apple.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 Placeholder 3" descr="Screenshot (205).png"/>
          <p:cNvPicPr>
            <a:picLocks noGrp="1" noChangeAspect="1"/>
          </p:cNvPicPr>
          <p:nvPr>
            <p:ph type="tbl" idx="1"/>
          </p:nvPr>
        </p:nvPicPr>
        <p:blipFill>
          <a:blip r:embed="rId2"/>
          <a:srcRect l="14167" t="21838" r="75833" b="63340"/>
          <a:stretch>
            <a:fillRect/>
          </a:stretch>
        </p:blipFill>
        <p:spPr>
          <a:xfrm>
            <a:off x="2971800" y="914400"/>
            <a:ext cx="3731905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4572000"/>
            <a:ext cx="2843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haven’t got a drink.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Remember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88885" cy="452628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I’ve got…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haven’t got…..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 homework at home page 61 in workbook.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Tuesday, June 9</a:t>
            </a:r>
            <a:r>
              <a:rPr lang="en-US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9: LUNCHTIME!</a:t>
            </a:r>
            <a:r>
              <a:rPr lang="en-US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two: Grammar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I. Warm up. Sing the song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II. New lesson.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Listen to the story again and repeat. Act.</a:t>
            </a:r>
            <a:endParaRPr lang="en-US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Goodbye everyone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88885" cy="4526280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8" name="Content Placeholder 7" descr="Screenshot (203)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7784" t="23535" r="27866" b="22388"/>
          <a:stretch>
            <a:fillRect/>
          </a:stretch>
        </p:blipFill>
        <p:spPr>
          <a:xfrm>
            <a:off x="1295400" y="381000"/>
            <a:ext cx="72263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8" name="Content Placeholder 7" descr="Screenshot (203)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7784" t="23535" r="27866" b="22388"/>
          <a:stretch>
            <a:fillRect/>
          </a:stretch>
        </p:blipFill>
        <p:spPr>
          <a:xfrm>
            <a:off x="1295400" y="381000"/>
            <a:ext cx="7226300" cy="5715000"/>
          </a:xfrm>
        </p:spPr>
      </p:pic>
      <p:sp>
        <p:nvSpPr>
          <p:cNvPr id="4" name="Rounded Rectangle 3"/>
          <p:cNvSpPr/>
          <p:nvPr/>
        </p:nvSpPr>
        <p:spPr>
          <a:xfrm>
            <a:off x="6324600" y="990600"/>
            <a:ext cx="838200" cy="2286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62400" y="2971800"/>
            <a:ext cx="838200" cy="2286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2800" y="3581400"/>
            <a:ext cx="914400" cy="2286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3810000"/>
            <a:ext cx="685800" cy="2286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43600" y="3810000"/>
            <a:ext cx="533400" cy="2286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38400" y="990600"/>
            <a:ext cx="990600" cy="2286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8" name="Content Placeholder 7" descr="Screenshot (203)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7784" t="23535" r="27866" b="22388"/>
          <a:stretch>
            <a:fillRect/>
          </a:stretch>
        </p:blipFill>
        <p:spPr>
          <a:xfrm>
            <a:off x="1295400" y="381000"/>
            <a:ext cx="7226300" cy="5715000"/>
          </a:xfrm>
        </p:spPr>
      </p:pic>
      <p:sp>
        <p:nvSpPr>
          <p:cNvPr id="4" name="Rounded Rectangle 3"/>
          <p:cNvSpPr/>
          <p:nvPr/>
        </p:nvSpPr>
        <p:spPr>
          <a:xfrm>
            <a:off x="6324600" y="990600"/>
            <a:ext cx="838200" cy="2286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62400" y="2971800"/>
            <a:ext cx="838200" cy="2286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2800" y="3581400"/>
            <a:ext cx="914400" cy="2286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3810000"/>
            <a:ext cx="685800" cy="2286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43600" y="3810000"/>
            <a:ext cx="533400" cy="2286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38400" y="990600"/>
            <a:ext cx="990600" cy="2286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Look and  say.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10000"/>
            <a:ext cx="3886200" cy="1020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’ve got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sandwiches.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Screenshot (204).png"/>
          <p:cNvPicPr>
            <a:picLocks noChangeAspect="1"/>
          </p:cNvPicPr>
          <p:nvPr/>
        </p:nvPicPr>
        <p:blipFill>
          <a:blip r:embed="rId2"/>
          <a:srcRect l="34819" t="20644" r="56154" b="66068"/>
          <a:stretch>
            <a:fillRect/>
          </a:stretch>
        </p:blipFill>
        <p:spPr>
          <a:xfrm>
            <a:off x="1066800" y="1447800"/>
            <a:ext cx="2286000" cy="2285999"/>
          </a:xfrm>
          <a:prstGeom prst="rect">
            <a:avLst/>
          </a:prstGeom>
        </p:spPr>
      </p:pic>
      <p:pic>
        <p:nvPicPr>
          <p:cNvPr id="12" name="Picture 11" descr="Screenshot (209).png"/>
          <p:cNvPicPr>
            <a:picLocks noChangeAspect="1"/>
          </p:cNvPicPr>
          <p:nvPr/>
        </p:nvPicPr>
        <p:blipFill>
          <a:blip r:embed="rId3" cstate="print"/>
          <a:srcRect l="40294" t="28203" r="26667" b="17391"/>
          <a:stretch>
            <a:fillRect/>
          </a:stretch>
        </p:blipFill>
        <p:spPr>
          <a:xfrm>
            <a:off x="6096000" y="4953000"/>
            <a:ext cx="1316893" cy="1676400"/>
          </a:xfrm>
          <a:prstGeom prst="rect">
            <a:avLst/>
          </a:prstGeom>
        </p:spPr>
      </p:pic>
      <p:pic>
        <p:nvPicPr>
          <p:cNvPr id="13" name="Picture 12" descr="Screenshot (208).png"/>
          <p:cNvPicPr>
            <a:picLocks noChangeAspect="1"/>
          </p:cNvPicPr>
          <p:nvPr/>
        </p:nvPicPr>
        <p:blipFill>
          <a:blip r:embed="rId4" cstate="print"/>
          <a:srcRect l="25000" t="38142" r="25833" b="18874"/>
          <a:stretch>
            <a:fillRect/>
          </a:stretch>
        </p:blipFill>
        <p:spPr>
          <a:xfrm>
            <a:off x="5943600" y="4114800"/>
            <a:ext cx="1371600" cy="609600"/>
          </a:xfrm>
          <a:prstGeom prst="rect">
            <a:avLst/>
          </a:prstGeom>
        </p:spPr>
      </p:pic>
      <p:pic>
        <p:nvPicPr>
          <p:cNvPr id="14" name="Picture 13" descr="Screenshot (208).png"/>
          <p:cNvPicPr>
            <a:picLocks noChangeAspect="1"/>
          </p:cNvPicPr>
          <p:nvPr/>
        </p:nvPicPr>
        <p:blipFill>
          <a:blip r:embed="rId5" cstate="print"/>
          <a:srcRect l="25000" t="38142" r="25833" b="18874"/>
          <a:stretch>
            <a:fillRect/>
          </a:stretch>
        </p:blipFill>
        <p:spPr>
          <a:xfrm>
            <a:off x="5867400" y="3505200"/>
            <a:ext cx="1447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(206).png"/>
          <p:cNvPicPr>
            <a:picLocks noChangeAspect="1"/>
          </p:cNvPicPr>
          <p:nvPr/>
        </p:nvPicPr>
        <p:blipFill>
          <a:blip r:embed="rId2"/>
          <a:srcRect l="57500" t="29249" r="25833" b="44539"/>
          <a:stretch>
            <a:fillRect/>
          </a:stretch>
        </p:blipFill>
        <p:spPr>
          <a:xfrm>
            <a:off x="1219200" y="1524000"/>
            <a:ext cx="2199290" cy="23622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762000" y="3886200"/>
            <a:ext cx="4038600" cy="609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I’ve got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pple.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creenshot (32)"/>
          <p:cNvPicPr>
            <a:picLocks noChangeAspect="1"/>
          </p:cNvPicPr>
          <p:nvPr/>
        </p:nvPicPr>
        <p:blipFill>
          <a:blip r:embed="rId3" cstate="print"/>
          <a:srcRect l="24390" t="15919" r="26829" b="10275"/>
          <a:stretch>
            <a:fillRect/>
          </a:stretch>
        </p:blipFill>
        <p:spPr>
          <a:xfrm>
            <a:off x="5638800" y="5029200"/>
            <a:ext cx="1704975" cy="1182370"/>
          </a:xfrm>
          <a:prstGeom prst="rect">
            <a:avLst/>
          </a:prstGeom>
        </p:spPr>
      </p:pic>
      <p:pic>
        <p:nvPicPr>
          <p:cNvPr id="11" name="Picture 14" descr="ANd9GcTQeg-aHI6RghV1FHnbdhyjKoCiGTewLRGAlQf_icCtZuMVq80RbmQG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200400"/>
            <a:ext cx="1752600" cy="133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shot (204)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45283" t="17454" r="45283" b="65930"/>
          <a:stretch>
            <a:fillRect/>
          </a:stretch>
        </p:blipFill>
        <p:spPr>
          <a:xfrm>
            <a:off x="1066800" y="1371600"/>
            <a:ext cx="2819400" cy="3463834"/>
          </a:xfrm>
        </p:spPr>
      </p:pic>
      <p:sp>
        <p:nvSpPr>
          <p:cNvPr id="9" name="Rectangle 8"/>
          <p:cNvSpPr/>
          <p:nvPr/>
        </p:nvSpPr>
        <p:spPr>
          <a:xfrm>
            <a:off x="762000" y="49530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haven’t got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 lunch box.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creenshot (210).png"/>
          <p:cNvPicPr>
            <a:picLocks noChangeAspect="1"/>
          </p:cNvPicPr>
          <p:nvPr/>
        </p:nvPicPr>
        <p:blipFill>
          <a:blip r:embed="rId3" cstate="print"/>
          <a:srcRect l="26667" t="35573" r="25000" b="8103"/>
          <a:stretch>
            <a:fillRect/>
          </a:stretch>
        </p:blipFill>
        <p:spPr>
          <a:xfrm>
            <a:off x="5638800" y="1828800"/>
            <a:ext cx="1860884" cy="1219200"/>
          </a:xfrm>
          <a:prstGeom prst="rect">
            <a:avLst/>
          </a:prstGeom>
        </p:spPr>
      </p:pic>
      <p:pic>
        <p:nvPicPr>
          <p:cNvPr id="11" name="Content Placeholder 9" descr="Screenshot (211)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26415" t="27522" r="26415" b="32207"/>
          <a:stretch>
            <a:fillRect/>
          </a:stretch>
        </p:blipFill>
        <p:spPr>
          <a:xfrm>
            <a:off x="5638800" y="3733800"/>
            <a:ext cx="1905000" cy="91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>
                <a:solidFill>
                  <a:srgbClr val="FF0000"/>
                </a:solidFill>
              </a:rPr>
              <a:t>’ve got </a:t>
            </a:r>
            <a:r>
              <a:rPr lang="en-US" dirty="0" smtClean="0"/>
              <a:t>= I </a:t>
            </a:r>
            <a:r>
              <a:rPr lang="en-US" dirty="0" smtClean="0">
                <a:solidFill>
                  <a:srgbClr val="FF0000"/>
                </a:solidFill>
              </a:rPr>
              <a:t>have got</a:t>
            </a:r>
          </a:p>
          <a:p>
            <a:r>
              <a:rPr lang="en-US" dirty="0" smtClean="0"/>
              <a:t>I have</a:t>
            </a:r>
            <a:r>
              <a:rPr lang="en-US" dirty="0" smtClean="0">
                <a:solidFill>
                  <a:srgbClr val="FF0000"/>
                </a:solidFill>
              </a:rPr>
              <a:t>n’t got </a:t>
            </a:r>
            <a:r>
              <a:rPr lang="en-US" dirty="0" smtClean="0"/>
              <a:t>= have</a:t>
            </a:r>
            <a:r>
              <a:rPr lang="en-US" dirty="0" smtClean="0">
                <a:solidFill>
                  <a:srgbClr val="FF0000"/>
                </a:solidFill>
              </a:rPr>
              <a:t> not got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168</Words>
  <Application>WPS Presentation</Application>
  <PresentationFormat>On-screen Show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Tuesday, June 9th 2020</vt:lpstr>
      <vt:lpstr> </vt:lpstr>
      <vt:lpstr> </vt:lpstr>
      <vt:lpstr> </vt:lpstr>
      <vt:lpstr>2. Look and  say.</vt:lpstr>
      <vt:lpstr>Slide 7</vt:lpstr>
      <vt:lpstr>Slide 8</vt:lpstr>
      <vt:lpstr>Slide 9</vt:lpstr>
      <vt:lpstr>Slide 10</vt:lpstr>
      <vt:lpstr>3. Write.      I’ve got      I haven’t got</vt:lpstr>
      <vt:lpstr>4. Look at the pictures again. Say and answer.</vt:lpstr>
      <vt:lpstr>Slide 13</vt:lpstr>
      <vt:lpstr>Slide 14</vt:lpstr>
      <vt:lpstr>Slide 15</vt:lpstr>
      <vt:lpstr>Slide 16</vt:lpstr>
      <vt:lpstr>Slide 17</vt:lpstr>
      <vt:lpstr>Slide 18</vt:lpstr>
      <vt:lpstr>5. Remember</vt:lpstr>
      <vt:lpstr>Goodbye everyone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181</cp:revision>
  <dcterms:created xsi:type="dcterms:W3CDTF">2019-10-12T14:58:00Z</dcterms:created>
  <dcterms:modified xsi:type="dcterms:W3CDTF">2020-06-08T16:17:18Z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