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embeddedFontLst>
    <p:embeddedFont>
      <p:font typeface="A3.Jovis-BebasNeueBold-San" panose="020B0604020202020204" charset="0"/>
      <p:bold r:id="rId4"/>
    </p:embeddedFont>
    <p:embeddedFont>
      <p:font typeface="A2.Jovis-Doanvandai-San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57E92F"/>
    <a:srgbClr val="FFCCCC"/>
    <a:srgbClr val="40D717"/>
    <a:srgbClr val="FFCCFF"/>
    <a:srgbClr val="ACEB85"/>
    <a:srgbClr val="FFFF99"/>
    <a:srgbClr val="CCECA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B09FF-4E48-47FD-861A-A2492EA42D4A}" v="8" dt="2024-01-21T02:04:24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3881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Thanh" userId="d32a740267bf678b" providerId="LiveId" clId="{AF5B09FF-4E48-47FD-861A-A2492EA42D4A}"/>
    <pc:docChg chg="undo custSel modSld">
      <pc:chgData name="Linh Thanh" userId="d32a740267bf678b" providerId="LiveId" clId="{AF5B09FF-4E48-47FD-861A-A2492EA42D4A}" dt="2024-01-21T02:05:19.858" v="491" actId="20577"/>
      <pc:docMkLst>
        <pc:docMk/>
      </pc:docMkLst>
      <pc:sldChg chg="modSp mod">
        <pc:chgData name="Linh Thanh" userId="d32a740267bf678b" providerId="LiveId" clId="{AF5B09FF-4E48-47FD-861A-A2492EA42D4A}" dt="2024-01-21T02:05:19.858" v="491" actId="20577"/>
        <pc:sldMkLst>
          <pc:docMk/>
          <pc:sldMk cId="3138301356" sldId="257"/>
        </pc:sldMkLst>
        <pc:spChg chg="mod">
          <ac:chgData name="Linh Thanh" userId="d32a740267bf678b" providerId="LiveId" clId="{AF5B09FF-4E48-47FD-861A-A2492EA42D4A}" dt="2024-01-21T02:05:19.858" v="491" actId="20577"/>
          <ac:spMkLst>
            <pc:docMk/>
            <pc:sldMk cId="3138301356" sldId="257"/>
            <ac:spMk id="5" creationId="{3BFFE1CB-AEC7-38C8-F0EF-99D1C0D9DDF2}"/>
          </ac:spMkLst>
        </pc:spChg>
        <pc:graphicFrameChg chg="mod modGraphic">
          <ac:chgData name="Linh Thanh" userId="d32a740267bf678b" providerId="LiveId" clId="{AF5B09FF-4E48-47FD-861A-A2492EA42D4A}" dt="2024-01-21T02:04:24.641" v="479"/>
          <ac:graphicFrameMkLst>
            <pc:docMk/>
            <pc:sldMk cId="3138301356" sldId="257"/>
            <ac:graphicFrameMk id="6" creationId="{227597C8-0A68-8C96-E847-A87919CFF18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pPr/>
              <a:t>01/11/2025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01/11/2025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01/11/2025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pPr/>
              <a:t>01/11/2025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pPr/>
              <a:t>01/11/2025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pPr/>
              <a:t>01/11/2025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pPr/>
              <a:t>01/11/2025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526C0E-EE8D-506F-F7FC-5115E62C3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071316" cy="68580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FFE1CB-AEC7-38C8-F0EF-99D1C0D9DDF2}"/>
              </a:ext>
            </a:extLst>
          </p:cNvPr>
          <p:cNvSpPr/>
          <p:nvPr/>
        </p:nvSpPr>
        <p:spPr>
          <a:xfrm>
            <a:off x="1497199" y="271056"/>
            <a:ext cx="7267609" cy="1482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PHƯỜNG YÊN TỬ                                         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PHƯƠNG 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THỰC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BÁN TRÚ CỦA HỌC SINH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03/11/2025  </a:t>
            </a:r>
            <a:r>
              <a:rPr lang="en-US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06/11/2025</a:t>
            </a: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EEA626-8609-46D7-D699-66A7E0174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20" b="96380" l="4386" r="95175">
                        <a14:foregroundMark x1="31579" y1="7692" x2="51754" y2="43891"/>
                        <a14:foregroundMark x1="51754" y1="43891" x2="52632" y2="43891"/>
                        <a14:foregroundMark x1="53509" y1="7692" x2="17982" y2="34389"/>
                        <a14:foregroundMark x1="17982" y1="34389" x2="15789" y2="40271"/>
                        <a14:foregroundMark x1="31579" y1="9502" x2="14474" y2="45249"/>
                        <a14:foregroundMark x1="14474" y1="45249" x2="13158" y2="58371"/>
                        <a14:foregroundMark x1="4386" y1="37557" x2="4386" y2="37557"/>
                        <a14:foregroundMark x1="42105" y1="4072" x2="42105" y2="4072"/>
                        <a14:foregroundMark x1="95614" y1="71946" x2="90351" y2="58371"/>
                        <a14:foregroundMark x1="49123" y1="76471" x2="57018" y2="963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764808" y="198864"/>
            <a:ext cx="1280646" cy="158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-260" t="-2898" b="-1"/>
          <a:stretch/>
        </p:blipFill>
        <p:spPr>
          <a:xfrm>
            <a:off x="72738" y="311305"/>
            <a:ext cx="1304141" cy="1303640"/>
          </a:xfrm>
          <a:prstGeom prst="ellipse">
            <a:avLst/>
          </a:prstGeom>
        </p:spPr>
      </p:pic>
      <p:graphicFrame>
        <p:nvGraphicFramePr>
          <p:cNvPr id="6" name="Table 75">
            <a:extLst>
              <a:ext uri="{FF2B5EF4-FFF2-40B4-BE49-F238E27FC236}">
                <a16:creationId xmlns:a16="http://schemas.microsoft.com/office/drawing/2014/main" id="{227597C8-0A68-8C96-E847-A87919CFF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29352"/>
              </p:ext>
            </p:extLst>
          </p:nvPr>
        </p:nvGraphicFramePr>
        <p:xfrm>
          <a:off x="276622" y="1733809"/>
          <a:ext cx="9518072" cy="449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622">
                  <a:extLst>
                    <a:ext uri="{9D8B030D-6E8A-4147-A177-3AD203B41FA5}">
                      <a16:colId xmlns:a16="http://schemas.microsoft.com/office/drawing/2014/main" val="1858159646"/>
                    </a:ext>
                  </a:extLst>
                </a:gridCol>
                <a:gridCol w="2425874">
                  <a:extLst>
                    <a:ext uri="{9D8B030D-6E8A-4147-A177-3AD203B41FA5}">
                      <a16:colId xmlns:a16="http://schemas.microsoft.com/office/drawing/2014/main" val="1258712430"/>
                    </a:ext>
                  </a:extLst>
                </a:gridCol>
                <a:gridCol w="2230072">
                  <a:extLst>
                    <a:ext uri="{9D8B030D-6E8A-4147-A177-3AD203B41FA5}">
                      <a16:colId xmlns:a16="http://schemas.microsoft.com/office/drawing/2014/main" val="136472713"/>
                    </a:ext>
                  </a:extLst>
                </a:gridCol>
                <a:gridCol w="2498504">
                  <a:extLst>
                    <a:ext uri="{9D8B030D-6E8A-4147-A177-3AD203B41FA5}">
                      <a16:colId xmlns:a16="http://schemas.microsoft.com/office/drawing/2014/main" val="880759965"/>
                    </a:ext>
                  </a:extLst>
                </a:gridCol>
              </a:tblGrid>
              <a:tr h="688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03/11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04/11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endPara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05/11</a:t>
                      </a:r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06/11</a:t>
                      </a:r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253"/>
                  </a:ext>
                </a:extLst>
              </a:tr>
              <a:tr h="696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7817"/>
                  </a:ext>
                </a:extLst>
              </a:tr>
              <a:tr h="897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chiên xù            (3-4 miếng)</a:t>
                      </a:r>
                      <a:endParaRPr lang="en-US" sz="2000" kern="100" baseline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gà rang gừng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( 3 -4 miếng)</a:t>
                      </a:r>
                      <a:endParaRPr lang="en-US" sz="2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 kho củ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cải          (4-5 miếng)</a:t>
                      </a:r>
                      <a:endParaRPr lang="en-US" sz="1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sốt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87858"/>
                  </a:ext>
                </a:extLst>
              </a:tr>
              <a:tr h="641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Đậu, thịt xay sốt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cà chua</a:t>
                      </a:r>
                      <a:endParaRPr lang="en-US" sz="2000" kern="100" baseline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Chả chìa ( 2 cái)</a:t>
                      </a:r>
                      <a:endParaRPr kumimoji="0" lang="en-US" sz="20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ốp nếp               ( 1 quả)</a:t>
                      </a:r>
                      <a:endParaRPr lang="en-US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xích rán ( 1 cái)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433"/>
                  </a:ext>
                </a:extLst>
              </a:tr>
              <a:tr h="631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Bí đỏ xào</a:t>
                      </a:r>
                      <a:endParaRPr kumimoji="0" lang="en-US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Khoai tây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xào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cải, cà rốt xào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 xào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06685"/>
                  </a:ext>
                </a:extLst>
              </a:tr>
              <a:tr h="897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cải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nấu thịt</a:t>
                      </a:r>
                      <a:endParaRPr lang="en-US" sz="2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Canh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cua</a:t>
                      </a: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mồng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tơi</a:t>
                      </a:r>
                      <a:endParaRPr lang="en-US" sz="2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bầu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nấu tép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thịt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 quả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809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6257" y="6201601"/>
            <a:ext cx="804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16178" y="866860"/>
            <a:ext cx="4162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83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FBC3D8-5DAC-4A7A-AED0-C73A995B1426}" vid="{05F4F012-1D2E-432E-AD18-166AE5E527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1037</TotalTime>
  <Words>160</Words>
  <Application>Microsoft Office PowerPoint</Application>
  <PresentationFormat>A4 Paper (210x297 mm)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A3.Jovis-BebasNeueBold-San</vt:lpstr>
      <vt:lpstr>Arial</vt:lpstr>
      <vt:lpstr>A2.Jovis-Doanvandai-San</vt:lpstr>
      <vt:lpstr>Times New Roman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  Còi</dc:creator>
  <cp:lastModifiedBy>Admin</cp:lastModifiedBy>
  <cp:revision>96</cp:revision>
  <dcterms:created xsi:type="dcterms:W3CDTF">2023-09-03T02:46:16Z</dcterms:created>
  <dcterms:modified xsi:type="dcterms:W3CDTF">2025-11-01T08:09:01Z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94DEB98C-5F2A-4216-937D-1DD44164A407</vt:lpwstr>
  </property>
  <property fmtid="{D5CDD505-2E9C-101B-9397-08002B2CF9AE}" pid="3" name="ArticulatePath">
    <vt:lpwstr>TRẦN-THỦY</vt:lpwstr>
  </property>
</Properties>
</file>