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2.Jovis-Doanvandai-San" panose="020B0604020202020204" charset="0"/>
      <p:regular r:id="rId8"/>
    </p:embeddedFont>
    <p:embeddedFont>
      <p:font typeface="A3.Jovis-BebasNeueBold-San" panose="020B0604020202020204" charset="0"/>
      <p:bold r:id="rId9"/>
    </p:embeddedFont>
  </p:embeddedFontLst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57E92F"/>
    <a:srgbClr val="FFCCCC"/>
    <a:srgbClr val="40D717"/>
    <a:srgbClr val="FFCCFF"/>
    <a:srgbClr val="ACEB85"/>
    <a:srgbClr val="FFFF99"/>
    <a:srgbClr val="CCECA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B09FF-4E48-47FD-861A-A2492EA42D4A}" v="8" dt="2024-01-21T02:04:24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3881" autoAdjust="0"/>
  </p:normalViewPr>
  <p:slideViewPr>
    <p:cSldViewPr snapToGrid="0">
      <p:cViewPr varScale="1">
        <p:scale>
          <a:sx n="69" d="100"/>
          <a:sy n="69" d="100"/>
        </p:scale>
        <p:origin x="1272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Thanh" userId="d32a740267bf678b" providerId="LiveId" clId="{AF5B09FF-4E48-47FD-861A-A2492EA42D4A}"/>
    <pc:docChg chg="undo custSel modSld">
      <pc:chgData name="Linh Thanh" userId="d32a740267bf678b" providerId="LiveId" clId="{AF5B09FF-4E48-47FD-861A-A2492EA42D4A}" dt="2024-01-21T02:05:19.858" v="491" actId="20577"/>
      <pc:docMkLst>
        <pc:docMk/>
      </pc:docMkLst>
      <pc:sldChg chg="modSp mod">
        <pc:chgData name="Linh Thanh" userId="d32a740267bf678b" providerId="LiveId" clId="{AF5B09FF-4E48-47FD-861A-A2492EA42D4A}" dt="2024-01-21T02:05:19.858" v="491" actId="20577"/>
        <pc:sldMkLst>
          <pc:docMk/>
          <pc:sldMk cId="3138301356" sldId="257"/>
        </pc:sldMkLst>
        <pc:spChg chg="mod">
          <ac:chgData name="Linh Thanh" userId="d32a740267bf678b" providerId="LiveId" clId="{AF5B09FF-4E48-47FD-861A-A2492EA42D4A}" dt="2024-01-21T02:05:19.858" v="491" actId="20577"/>
          <ac:spMkLst>
            <pc:docMk/>
            <pc:sldMk cId="3138301356" sldId="257"/>
            <ac:spMk id="5" creationId="{3BFFE1CB-AEC7-38C8-F0EF-99D1C0D9DDF2}"/>
          </ac:spMkLst>
        </pc:spChg>
        <pc:graphicFrameChg chg="mod modGraphic">
          <ac:chgData name="Linh Thanh" userId="d32a740267bf678b" providerId="LiveId" clId="{AF5B09FF-4E48-47FD-861A-A2492EA42D4A}" dt="2024-01-21T02:04:24.641" v="479"/>
          <ac:graphicFrameMkLst>
            <pc:docMk/>
            <pc:sldMk cId="3138301356" sldId="257"/>
            <ac:graphicFrameMk id="6" creationId="{227597C8-0A68-8C96-E847-A87919CFF18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pPr/>
              <a:t>25/10/2025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8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pPr/>
              <a:t>25/10/2025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25/10/2025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pPr/>
              <a:t>25/10/2025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pPr/>
              <a:t>25/10/2025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pPr/>
              <a:t>25/10/2025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pPr/>
              <a:t>25/10/2025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526C0E-EE8D-506F-F7FC-5115E62C34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0071316" cy="68580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FFE1CB-AEC7-38C8-F0EF-99D1C0D9DDF2}"/>
              </a:ext>
            </a:extLst>
          </p:cNvPr>
          <p:cNvSpPr/>
          <p:nvPr/>
        </p:nvSpPr>
        <p:spPr>
          <a:xfrm>
            <a:off x="1497199" y="271056"/>
            <a:ext cx="7267609" cy="14826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PHƯỜNG YÊN TỬ                                         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PHƯƠNG </a:t>
            </a:r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endParaRPr lang="en-US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1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THỰC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BÁN TRÚ CỦA HỌC SINH</a:t>
            </a:r>
            <a:endParaRPr lang="en-US" sz="2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27/10/2025  </a:t>
            </a:r>
            <a:r>
              <a:rPr lang="en-US" sz="2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30/10/2025</a:t>
            </a:r>
            <a:r>
              <a:rPr lang="en-US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EEA626-8609-46D7-D699-66A7E01746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20" b="96380" l="4386" r="95175">
                        <a14:foregroundMark x1="31579" y1="7692" x2="51754" y2="43891"/>
                        <a14:foregroundMark x1="51754" y1="43891" x2="52632" y2="43891"/>
                        <a14:foregroundMark x1="53509" y1="7692" x2="17982" y2="34389"/>
                        <a14:foregroundMark x1="17982" y1="34389" x2="15789" y2="40271"/>
                        <a14:foregroundMark x1="31579" y1="9502" x2="14474" y2="45249"/>
                        <a14:foregroundMark x1="14474" y1="45249" x2="13158" y2="58371"/>
                        <a14:foregroundMark x1="4386" y1="37557" x2="4386" y2="37557"/>
                        <a14:foregroundMark x1="42105" y1="4072" x2="42105" y2="4072"/>
                        <a14:foregroundMark x1="95614" y1="71946" x2="90351" y2="58371"/>
                        <a14:foregroundMark x1="49123" y1="76471" x2="57018" y2="963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764808" y="198864"/>
            <a:ext cx="1280646" cy="1586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-260" t="-2898" b="-1"/>
          <a:stretch/>
        </p:blipFill>
        <p:spPr>
          <a:xfrm>
            <a:off x="72738" y="311305"/>
            <a:ext cx="1304141" cy="1303640"/>
          </a:xfrm>
          <a:prstGeom prst="ellipse">
            <a:avLst/>
          </a:prstGeom>
        </p:spPr>
      </p:pic>
      <p:graphicFrame>
        <p:nvGraphicFramePr>
          <p:cNvPr id="6" name="Table 75">
            <a:extLst>
              <a:ext uri="{FF2B5EF4-FFF2-40B4-BE49-F238E27FC236}">
                <a16:creationId xmlns:a16="http://schemas.microsoft.com/office/drawing/2014/main" id="{227597C8-0A68-8C96-E847-A87919CFF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00939"/>
              </p:ext>
            </p:extLst>
          </p:nvPr>
        </p:nvGraphicFramePr>
        <p:xfrm>
          <a:off x="180110" y="1825907"/>
          <a:ext cx="9615053" cy="4448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704">
                  <a:extLst>
                    <a:ext uri="{9D8B030D-6E8A-4147-A177-3AD203B41FA5}">
                      <a16:colId xmlns:a16="http://schemas.microsoft.com/office/drawing/2014/main" val="1858159646"/>
                    </a:ext>
                  </a:extLst>
                </a:gridCol>
                <a:gridCol w="2450592">
                  <a:extLst>
                    <a:ext uri="{9D8B030D-6E8A-4147-A177-3AD203B41FA5}">
                      <a16:colId xmlns:a16="http://schemas.microsoft.com/office/drawing/2014/main" val="1258712430"/>
                    </a:ext>
                  </a:extLst>
                </a:gridCol>
                <a:gridCol w="2252795">
                  <a:extLst>
                    <a:ext uri="{9D8B030D-6E8A-4147-A177-3AD203B41FA5}">
                      <a16:colId xmlns:a16="http://schemas.microsoft.com/office/drawing/2014/main" val="136472713"/>
                    </a:ext>
                  </a:extLst>
                </a:gridCol>
                <a:gridCol w="2523962">
                  <a:extLst>
                    <a:ext uri="{9D8B030D-6E8A-4147-A177-3AD203B41FA5}">
                      <a16:colId xmlns:a16="http://schemas.microsoft.com/office/drawing/2014/main" val="880759965"/>
                    </a:ext>
                  </a:extLst>
                </a:gridCol>
              </a:tblGrid>
              <a:tr h="6847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27/10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28/10</a:t>
                      </a: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</a:t>
                      </a:r>
                      <a:endPara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</a:t>
                      </a: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29/10</a:t>
                      </a:r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</a:t>
                      </a: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30/10</a:t>
                      </a:r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7253"/>
                  </a:ext>
                </a:extLst>
              </a:tr>
              <a:tr h="641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Cơm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gạo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tẻ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trắng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Cơm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gạo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tẻ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trắng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tẻ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Cơm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gạo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tẻ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trắng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97817"/>
                  </a:ext>
                </a:extLst>
              </a:tr>
              <a:tr h="765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củ cải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chiên xù            (3-4 miếng)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gà rang gừng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( 3 -4 miếng)</a:t>
                      </a: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bò, khoai tây, cà rốt sốt vang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287858"/>
                  </a:ext>
                </a:extLst>
              </a:tr>
              <a:tr h="712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Trứng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kho tàu           (1 quả)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Giò lụa rim mắm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 phụ rim mắm       ( 4 miếng)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thịt lợn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4433"/>
                  </a:ext>
                </a:extLst>
              </a:tr>
              <a:tr h="803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Khoai</a:t>
                      </a:r>
                      <a:r>
                        <a:rPr lang="en-US" sz="2000" kern="1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baseline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xào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đỏ xào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đỗ xào</a:t>
                      </a: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 xào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806685"/>
                  </a:ext>
                </a:extLst>
              </a:tr>
              <a:tr h="8038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Canh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cua</a:t>
                      </a:r>
                      <a:r>
                        <a:rPr lang="en-US" sz="2000" kern="1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mồng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tơi, rau đay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bầu nấu tôm</a:t>
                      </a:r>
                      <a:endParaRPr lang="en-US" sz="20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 cải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nấu thịt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riêu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cà chua thịt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9809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4506" y="6274413"/>
            <a:ext cx="804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16178" y="866860"/>
            <a:ext cx="4162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383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Slide doanh nghiệp">
      <a:majorFont>
        <a:latin typeface="A3.Jovis-BebasNeueBold-San"/>
        <a:ea typeface=""/>
        <a:cs typeface=""/>
      </a:majorFont>
      <a:minorFont>
        <a:latin typeface="A2.Jovis-Doanvandai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3FBC3D8-5DAC-4A7A-AED0-C73A995B1426}" vid="{05F4F012-1D2E-432E-AD18-166AE5E527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1025</TotalTime>
  <Words>158</Words>
  <Application>Microsoft Office PowerPoint</Application>
  <PresentationFormat>A4 Paper (210x297 mm)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</vt:lpstr>
      <vt:lpstr>Calibri</vt:lpstr>
      <vt:lpstr>A2.Jovis-Doanvandai-San</vt:lpstr>
      <vt:lpstr>Arial</vt:lpstr>
      <vt:lpstr>A3.Jovis-BebasNeueBold-San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  Còi</dc:creator>
  <cp:lastModifiedBy>Admin</cp:lastModifiedBy>
  <cp:revision>94</cp:revision>
  <dcterms:created xsi:type="dcterms:W3CDTF">2023-09-03T02:46:16Z</dcterms:created>
  <dcterms:modified xsi:type="dcterms:W3CDTF">2025-10-25T14:31:17Z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94DEB98C-5F2A-4216-937D-1DD44164A407</vt:lpwstr>
  </property>
  <property fmtid="{D5CDD505-2E9C-101B-9397-08002B2CF9AE}" pid="3" name="ArticulatePath">
    <vt:lpwstr>TRẦN-THỦY</vt:lpwstr>
  </property>
</Properties>
</file>